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4" r:id="rId4"/>
    <p:sldId id="290" r:id="rId5"/>
    <p:sldId id="287" r:id="rId6"/>
    <p:sldId id="325" r:id="rId7"/>
    <p:sldId id="438" r:id="rId8"/>
    <p:sldId id="397" r:id="rId9"/>
    <p:sldId id="326" r:id="rId10"/>
    <p:sldId id="327" r:id="rId11"/>
    <p:sldId id="439" r:id="rId12"/>
    <p:sldId id="446" r:id="rId13"/>
    <p:sldId id="324" r:id="rId14"/>
    <p:sldId id="453" r:id="rId15"/>
    <p:sldId id="452" r:id="rId16"/>
    <p:sldId id="447" r:id="rId17"/>
    <p:sldId id="455" r:id="rId18"/>
    <p:sldId id="448" r:id="rId19"/>
    <p:sldId id="449" r:id="rId20"/>
    <p:sldId id="450" r:id="rId21"/>
    <p:sldId id="451" r:id="rId22"/>
    <p:sldId id="444" r:id="rId23"/>
    <p:sldId id="454" r:id="rId24"/>
    <p:sldId id="260" r:id="rId25"/>
    <p:sldId id="292" r:id="rId26"/>
    <p:sldId id="297" r:id="rId27"/>
    <p:sldId id="441" r:id="rId28"/>
    <p:sldId id="300" r:id="rId29"/>
    <p:sldId id="316" r:id="rId30"/>
    <p:sldId id="317" r:id="rId31"/>
    <p:sldId id="318" r:id="rId32"/>
    <p:sldId id="461" r:id="rId33"/>
    <p:sldId id="442" r:id="rId34"/>
    <p:sldId id="456" r:id="rId35"/>
    <p:sldId id="458" r:id="rId36"/>
    <p:sldId id="457" r:id="rId37"/>
    <p:sldId id="311" r:id="rId38"/>
    <p:sldId id="459" r:id="rId39"/>
    <p:sldId id="460" r:id="rId40"/>
    <p:sldId id="445" r:id="rId41"/>
    <p:sldId id="3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5BBD43-7BF3-5D24-373A-586210F2D09B}" name="Morrison Cabonilas" initials="MC" userId="Morrison Cabonila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48696-1E2A-49F3-8EA3-EF03161DAAAC}" v="124" dt="2022-05-26T14:30:37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 autoAdjust="0"/>
    <p:restoredTop sz="87284" autoAdjust="0"/>
  </p:normalViewPr>
  <p:slideViewPr>
    <p:cSldViewPr snapToGrid="0">
      <p:cViewPr varScale="1">
        <p:scale>
          <a:sx n="94" d="100"/>
          <a:sy n="94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rison Cabonilas" userId="7fe86791-0a19-4f98-b6fc-667c2a7dbd6b" providerId="ADAL" clId="{42F03DA4-3C55-4375-B99A-DC07F80F0A74}"/>
    <pc:docChg chg="undo redo custSel addSld delSld modSld sldOrd">
      <pc:chgData name="Morrison Cabonilas" userId="7fe86791-0a19-4f98-b6fc-667c2a7dbd6b" providerId="ADAL" clId="{42F03DA4-3C55-4375-B99A-DC07F80F0A74}" dt="2022-05-17T20:10:26.083" v="18602"/>
      <pc:docMkLst>
        <pc:docMk/>
      </pc:docMkLst>
      <pc:sldChg chg="modSp mod setBg addCm">
        <pc:chgData name="Morrison Cabonilas" userId="7fe86791-0a19-4f98-b6fc-667c2a7dbd6b" providerId="ADAL" clId="{42F03DA4-3C55-4375-B99A-DC07F80F0A74}" dt="2022-05-09T23:57:51.760" v="2105"/>
        <pc:sldMkLst>
          <pc:docMk/>
          <pc:sldMk cId="1325061211" sldId="256"/>
        </pc:sldMkLst>
        <pc:spChg chg="mod">
          <ac:chgData name="Morrison Cabonilas" userId="7fe86791-0a19-4f98-b6fc-667c2a7dbd6b" providerId="ADAL" clId="{42F03DA4-3C55-4375-B99A-DC07F80F0A74}" dt="2022-05-09T22:22:38.262" v="0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 setBg">
        <pc:chgData name="Morrison Cabonilas" userId="7fe86791-0a19-4f98-b6fc-667c2a7dbd6b" providerId="ADAL" clId="{42F03DA4-3C55-4375-B99A-DC07F80F0A74}" dt="2022-05-13T15:51:41.859" v="12375" actId="20577"/>
        <pc:sldMkLst>
          <pc:docMk/>
          <pc:sldMk cId="2201572609" sldId="257"/>
        </pc:sldMkLst>
        <pc:spChg chg="mod">
          <ac:chgData name="Morrison Cabonilas" userId="7fe86791-0a19-4f98-b6fc-667c2a7dbd6b" providerId="ADAL" clId="{42F03DA4-3C55-4375-B99A-DC07F80F0A74}" dt="2022-05-13T15:51:41.859" v="12375" actId="20577"/>
          <ac:spMkLst>
            <pc:docMk/>
            <pc:sldMk cId="2201572609" sldId="257"/>
            <ac:spMk id="6" creationId="{00000000-0000-0000-0000-000000000000}"/>
          </ac:spMkLst>
        </pc:spChg>
      </pc:sldChg>
      <pc:sldChg chg="del">
        <pc:chgData name="Morrison Cabonilas" userId="7fe86791-0a19-4f98-b6fc-667c2a7dbd6b" providerId="ADAL" clId="{42F03DA4-3C55-4375-B99A-DC07F80F0A74}" dt="2022-05-09T22:26:05.218" v="327" actId="47"/>
        <pc:sldMkLst>
          <pc:docMk/>
          <pc:sldMk cId="450669007" sldId="258"/>
        </pc:sldMkLst>
      </pc:sldChg>
      <pc:sldChg chg="modSp mod ord setBg">
        <pc:chgData name="Morrison Cabonilas" userId="7fe86791-0a19-4f98-b6fc-667c2a7dbd6b" providerId="ADAL" clId="{42F03DA4-3C55-4375-B99A-DC07F80F0A74}" dt="2022-05-10T16:04:53.062" v="4457"/>
        <pc:sldMkLst>
          <pc:docMk/>
          <pc:sldMk cId="1415072527" sldId="260"/>
        </pc:sldMkLst>
        <pc:spChg chg="mod">
          <ac:chgData name="Morrison Cabonilas" userId="7fe86791-0a19-4f98-b6fc-667c2a7dbd6b" providerId="ADAL" clId="{42F03DA4-3C55-4375-B99A-DC07F80F0A74}" dt="2022-05-09T22:27:48.449" v="415" actId="20577"/>
          <ac:spMkLst>
            <pc:docMk/>
            <pc:sldMk cId="1415072527" sldId="260"/>
            <ac:spMk id="4" creationId="{C553DED8-5E40-464B-A546-03604DE24C61}"/>
          </ac:spMkLst>
        </pc:spChg>
      </pc:sldChg>
      <pc:sldChg chg="del">
        <pc:chgData name="Morrison Cabonilas" userId="7fe86791-0a19-4f98-b6fc-667c2a7dbd6b" providerId="ADAL" clId="{42F03DA4-3C55-4375-B99A-DC07F80F0A74}" dt="2022-05-09T22:26:06.780" v="329" actId="47"/>
        <pc:sldMkLst>
          <pc:docMk/>
          <pc:sldMk cId="1526483476" sldId="261"/>
        </pc:sldMkLst>
      </pc:sldChg>
      <pc:sldChg chg="del">
        <pc:chgData name="Morrison Cabonilas" userId="7fe86791-0a19-4f98-b6fc-667c2a7dbd6b" providerId="ADAL" clId="{42F03DA4-3C55-4375-B99A-DC07F80F0A74}" dt="2022-05-09T22:26:05.688" v="328" actId="47"/>
        <pc:sldMkLst>
          <pc:docMk/>
          <pc:sldMk cId="2497345850" sldId="262"/>
        </pc:sldMkLst>
      </pc:sldChg>
      <pc:sldChg chg="del">
        <pc:chgData name="Morrison Cabonilas" userId="7fe86791-0a19-4f98-b6fc-667c2a7dbd6b" providerId="ADAL" clId="{42F03DA4-3C55-4375-B99A-DC07F80F0A74}" dt="2022-05-09T22:26:04.821" v="326" actId="47"/>
        <pc:sldMkLst>
          <pc:docMk/>
          <pc:sldMk cId="1556932985" sldId="263"/>
        </pc:sldMkLst>
      </pc:sldChg>
      <pc:sldChg chg="modSp add mod setBg">
        <pc:chgData name="Morrison Cabonilas" userId="7fe86791-0a19-4f98-b6fc-667c2a7dbd6b" providerId="ADAL" clId="{42F03DA4-3C55-4375-B99A-DC07F80F0A74}" dt="2022-05-13T15:15:56.468" v="10077" actId="20577"/>
        <pc:sldMkLst>
          <pc:docMk/>
          <pc:sldMk cId="2410374022" sldId="264"/>
        </pc:sldMkLst>
        <pc:spChg chg="mod">
          <ac:chgData name="Morrison Cabonilas" userId="7fe86791-0a19-4f98-b6fc-667c2a7dbd6b" providerId="ADAL" clId="{42F03DA4-3C55-4375-B99A-DC07F80F0A74}" dt="2022-05-13T15:15:56.468" v="10077" actId="20577"/>
          <ac:spMkLst>
            <pc:docMk/>
            <pc:sldMk cId="2410374022" sldId="264"/>
            <ac:spMk id="4" creationId="{C553DED8-5E40-464B-A546-03604DE24C61}"/>
          </ac:spMkLst>
        </pc:spChg>
      </pc:sldChg>
      <pc:sldChg chg="modSp add del mod">
        <pc:chgData name="Morrison Cabonilas" userId="7fe86791-0a19-4f98-b6fc-667c2a7dbd6b" providerId="ADAL" clId="{42F03DA4-3C55-4375-B99A-DC07F80F0A74}" dt="2022-05-09T22:27:58.102" v="421" actId="47"/>
        <pc:sldMkLst>
          <pc:docMk/>
          <pc:sldMk cId="206577529" sldId="265"/>
        </pc:sldMkLst>
        <pc:spChg chg="mod">
          <ac:chgData name="Morrison Cabonilas" userId="7fe86791-0a19-4f98-b6fc-667c2a7dbd6b" providerId="ADAL" clId="{42F03DA4-3C55-4375-B99A-DC07F80F0A74}" dt="2022-05-09T22:27:57.317" v="420" actId="21"/>
          <ac:spMkLst>
            <pc:docMk/>
            <pc:sldMk cId="206577529" sldId="265"/>
            <ac:spMk id="4" creationId="{C553DED8-5E40-464B-A546-03604DE24C61}"/>
          </ac:spMkLst>
        </pc:spChg>
      </pc:sldChg>
      <pc:sldChg chg="modSp add mod setBg">
        <pc:chgData name="Morrison Cabonilas" userId="7fe86791-0a19-4f98-b6fc-667c2a7dbd6b" providerId="ADAL" clId="{42F03DA4-3C55-4375-B99A-DC07F80F0A74}" dt="2022-05-09T23:57:51.760" v="2105"/>
        <pc:sldMkLst>
          <pc:docMk/>
          <pc:sldMk cId="250016774" sldId="266"/>
        </pc:sldMkLst>
        <pc:spChg chg="mod">
          <ac:chgData name="Morrison Cabonilas" userId="7fe86791-0a19-4f98-b6fc-667c2a7dbd6b" providerId="ADAL" clId="{42F03DA4-3C55-4375-B99A-DC07F80F0A74}" dt="2022-05-09T22:24:42.551" v="324"/>
          <ac:spMkLst>
            <pc:docMk/>
            <pc:sldMk cId="250016774" sldId="266"/>
            <ac:spMk id="4" creationId="{C553DED8-5E40-464B-A546-03604DE24C61}"/>
          </ac:spMkLst>
        </pc:spChg>
      </pc:sldChg>
      <pc:sldChg chg="addSp delSp modSp new mod ord setBg modClrScheme chgLayout">
        <pc:chgData name="Morrison Cabonilas" userId="7fe86791-0a19-4f98-b6fc-667c2a7dbd6b" providerId="ADAL" clId="{42F03DA4-3C55-4375-B99A-DC07F80F0A74}" dt="2022-05-17T17:23:54.901" v="16159" actId="20577"/>
        <pc:sldMkLst>
          <pc:docMk/>
          <pc:sldMk cId="234221929" sldId="267"/>
        </pc:sldMkLst>
        <pc:spChg chg="add del mod">
          <ac:chgData name="Morrison Cabonilas" userId="7fe86791-0a19-4f98-b6fc-667c2a7dbd6b" providerId="ADAL" clId="{42F03DA4-3C55-4375-B99A-DC07F80F0A74}" dt="2022-05-13T13:35:56.675" v="7486" actId="478"/>
          <ac:spMkLst>
            <pc:docMk/>
            <pc:sldMk cId="234221929" sldId="267"/>
            <ac:spMk id="2" creationId="{9946150B-837D-44F7-0DEF-D69C988FF9ED}"/>
          </ac:spMkLst>
        </pc:spChg>
        <pc:spChg chg="add mod">
          <ac:chgData name="Morrison Cabonilas" userId="7fe86791-0a19-4f98-b6fc-667c2a7dbd6b" providerId="ADAL" clId="{42F03DA4-3C55-4375-B99A-DC07F80F0A74}" dt="2022-05-17T17:03:39.180" v="15122" actId="14100"/>
          <ac:spMkLst>
            <pc:docMk/>
            <pc:sldMk cId="234221929" sldId="267"/>
            <ac:spMk id="2" creationId="{B66C40A6-7792-BDA6-9ACA-721FBAB6BDDC}"/>
          </ac:spMkLst>
        </pc:spChg>
        <pc:spChg chg="del mod ord">
          <ac:chgData name="Morrison Cabonilas" userId="7fe86791-0a19-4f98-b6fc-667c2a7dbd6b" providerId="ADAL" clId="{42F03DA4-3C55-4375-B99A-DC07F80F0A74}" dt="2022-05-09T22:26:14.458" v="331" actId="700"/>
          <ac:spMkLst>
            <pc:docMk/>
            <pc:sldMk cId="234221929" sldId="267"/>
            <ac:spMk id="2" creationId="{DA83BC2A-7467-FBD6-76E2-86A08C86C786}"/>
          </ac:spMkLst>
        </pc:spChg>
        <pc:spChg chg="del mod ord">
          <ac:chgData name="Morrison Cabonilas" userId="7fe86791-0a19-4f98-b6fc-667c2a7dbd6b" providerId="ADAL" clId="{42F03DA4-3C55-4375-B99A-DC07F80F0A74}" dt="2022-05-09T22:26:14.458" v="331" actId="700"/>
          <ac:spMkLst>
            <pc:docMk/>
            <pc:sldMk cId="234221929" sldId="267"/>
            <ac:spMk id="3" creationId="{D386AAD4-F961-901A-B8BD-F097AEB5BF83}"/>
          </ac:spMkLst>
        </pc:spChg>
        <pc:spChg chg="add mod ord">
          <ac:chgData name="Morrison Cabonilas" userId="7fe86791-0a19-4f98-b6fc-667c2a7dbd6b" providerId="ADAL" clId="{42F03DA4-3C55-4375-B99A-DC07F80F0A74}" dt="2022-05-13T15:49:16.127" v="12284" actId="700"/>
          <ac:spMkLst>
            <pc:docMk/>
            <pc:sldMk cId="234221929" sldId="267"/>
            <ac:spMk id="4" creationId="{7A826BF4-BE25-0DC2-4AB2-48DAC4071ABF}"/>
          </ac:spMkLst>
        </pc:spChg>
        <pc:spChg chg="add del mod ord">
          <ac:chgData name="Morrison Cabonilas" userId="7fe86791-0a19-4f98-b6fc-667c2a7dbd6b" providerId="ADAL" clId="{42F03DA4-3C55-4375-B99A-DC07F80F0A74}" dt="2022-05-09T22:42:57.738" v="622" actId="478"/>
          <ac:spMkLst>
            <pc:docMk/>
            <pc:sldMk cId="234221929" sldId="267"/>
            <ac:spMk id="5" creationId="{25D65C27-968B-B3BE-6AF6-5D0182A452A8}"/>
          </ac:spMkLst>
        </pc:spChg>
        <pc:spChg chg="add del mod">
          <ac:chgData name="Morrison Cabonilas" userId="7fe86791-0a19-4f98-b6fc-667c2a7dbd6b" providerId="ADAL" clId="{42F03DA4-3C55-4375-B99A-DC07F80F0A74}" dt="2022-05-13T13:29:33.894" v="7436" actId="478"/>
          <ac:spMkLst>
            <pc:docMk/>
            <pc:sldMk cId="234221929" sldId="267"/>
            <ac:spMk id="5" creationId="{AF8AE61A-0FA8-1414-B773-724704A9B611}"/>
          </ac:spMkLst>
        </pc:spChg>
        <pc:spChg chg="add mod">
          <ac:chgData name="Morrison Cabonilas" userId="7fe86791-0a19-4f98-b6fc-667c2a7dbd6b" providerId="ADAL" clId="{42F03DA4-3C55-4375-B99A-DC07F80F0A74}" dt="2022-05-17T17:03:17.932" v="15118" actId="14100"/>
          <ac:spMkLst>
            <pc:docMk/>
            <pc:sldMk cId="234221929" sldId="267"/>
            <ac:spMk id="8" creationId="{1E75B492-8965-6A3F-AA8B-038C1FE27BE8}"/>
          </ac:spMkLst>
        </pc:spChg>
        <pc:spChg chg="add mod">
          <ac:chgData name="Morrison Cabonilas" userId="7fe86791-0a19-4f98-b6fc-667c2a7dbd6b" providerId="ADAL" clId="{42F03DA4-3C55-4375-B99A-DC07F80F0A74}" dt="2022-05-13T15:49:57.244" v="12292" actId="1076"/>
          <ac:spMkLst>
            <pc:docMk/>
            <pc:sldMk cId="234221929" sldId="267"/>
            <ac:spMk id="10" creationId="{23355B2D-492F-C0C4-8983-75B6FBB81212}"/>
          </ac:spMkLst>
        </pc:spChg>
        <pc:spChg chg="add mod">
          <ac:chgData name="Morrison Cabonilas" userId="7fe86791-0a19-4f98-b6fc-667c2a7dbd6b" providerId="ADAL" clId="{42F03DA4-3C55-4375-B99A-DC07F80F0A74}" dt="2022-05-17T17:03:05.562" v="15112" actId="14100"/>
          <ac:spMkLst>
            <pc:docMk/>
            <pc:sldMk cId="234221929" sldId="267"/>
            <ac:spMk id="11" creationId="{AB490D05-FEB5-4A7A-F8B9-86B4B2E8E16F}"/>
          </ac:spMkLst>
        </pc:spChg>
        <pc:spChg chg="add mod">
          <ac:chgData name="Morrison Cabonilas" userId="7fe86791-0a19-4f98-b6fc-667c2a7dbd6b" providerId="ADAL" clId="{42F03DA4-3C55-4375-B99A-DC07F80F0A74}" dt="2022-05-10T19:51:56.621" v="5652" actId="20577"/>
          <ac:spMkLst>
            <pc:docMk/>
            <pc:sldMk cId="234221929" sldId="267"/>
            <ac:spMk id="12" creationId="{9169481B-34A5-2FAA-8183-92C36F3AD4CE}"/>
          </ac:spMkLst>
        </pc:spChg>
        <pc:spChg chg="add del">
          <ac:chgData name="Morrison Cabonilas" userId="7fe86791-0a19-4f98-b6fc-667c2a7dbd6b" providerId="ADAL" clId="{42F03DA4-3C55-4375-B99A-DC07F80F0A74}" dt="2022-05-09T22:42:18.620" v="613" actId="478"/>
          <ac:spMkLst>
            <pc:docMk/>
            <pc:sldMk cId="234221929" sldId="267"/>
            <ac:spMk id="13" creationId="{C666AA56-221A-2406-7BD9-B1F50B719ACA}"/>
          </ac:spMkLst>
        </pc:spChg>
        <pc:spChg chg="add mod">
          <ac:chgData name="Morrison Cabonilas" userId="7fe86791-0a19-4f98-b6fc-667c2a7dbd6b" providerId="ADAL" clId="{42F03DA4-3C55-4375-B99A-DC07F80F0A74}" dt="2022-05-09T22:54:30.610" v="837" actId="164"/>
          <ac:spMkLst>
            <pc:docMk/>
            <pc:sldMk cId="234221929" sldId="267"/>
            <ac:spMk id="14" creationId="{F78C23CE-32BE-EAFE-34B9-A40123357D2C}"/>
          </ac:spMkLst>
        </pc:spChg>
        <pc:spChg chg="add mod">
          <ac:chgData name="Morrison Cabonilas" userId="7fe86791-0a19-4f98-b6fc-667c2a7dbd6b" providerId="ADAL" clId="{42F03DA4-3C55-4375-B99A-DC07F80F0A74}" dt="2022-05-17T17:03:41.473" v="15124" actId="1076"/>
          <ac:spMkLst>
            <pc:docMk/>
            <pc:sldMk cId="234221929" sldId="267"/>
            <ac:spMk id="15" creationId="{283FF14B-9199-AF7A-9724-5D7D8CBD408D}"/>
          </ac:spMkLst>
        </pc:spChg>
        <pc:spChg chg="add del mod">
          <ac:chgData name="Morrison Cabonilas" userId="7fe86791-0a19-4f98-b6fc-667c2a7dbd6b" providerId="ADAL" clId="{42F03DA4-3C55-4375-B99A-DC07F80F0A74}" dt="2022-05-13T13:39:13.561" v="7506" actId="767"/>
          <ac:spMkLst>
            <pc:docMk/>
            <pc:sldMk cId="234221929" sldId="267"/>
            <ac:spMk id="15" creationId="{3E0810D3-ACFE-48CA-6CA5-14DF985C605F}"/>
          </ac:spMkLst>
        </pc:spChg>
        <pc:spChg chg="add del mod ord">
          <ac:chgData name="Morrison Cabonilas" userId="7fe86791-0a19-4f98-b6fc-667c2a7dbd6b" providerId="ADAL" clId="{42F03DA4-3C55-4375-B99A-DC07F80F0A74}" dt="2022-05-13T13:39:24.649" v="7508" actId="478"/>
          <ac:spMkLst>
            <pc:docMk/>
            <pc:sldMk cId="234221929" sldId="267"/>
            <ac:spMk id="16" creationId="{B73BBCED-CC60-D2F1-6600-81E2FA3CA1E1}"/>
          </ac:spMkLst>
        </pc:spChg>
        <pc:spChg chg="add del mod">
          <ac:chgData name="Morrison Cabonilas" userId="7fe86791-0a19-4f98-b6fc-667c2a7dbd6b" providerId="ADAL" clId="{42F03DA4-3C55-4375-B99A-DC07F80F0A74}" dt="2022-05-17T17:23:54.901" v="16159" actId="20577"/>
          <ac:spMkLst>
            <pc:docMk/>
            <pc:sldMk cId="234221929" sldId="267"/>
            <ac:spMk id="17" creationId="{E282BD80-4DF8-9861-22B3-05763630E5F8}"/>
          </ac:spMkLst>
        </pc:spChg>
        <pc:spChg chg="add del mod">
          <ac:chgData name="Morrison Cabonilas" userId="7fe86791-0a19-4f98-b6fc-667c2a7dbd6b" providerId="ADAL" clId="{42F03DA4-3C55-4375-B99A-DC07F80F0A74}" dt="2022-05-13T15:49:14.559" v="12283"/>
          <ac:spMkLst>
            <pc:docMk/>
            <pc:sldMk cId="234221929" sldId="267"/>
            <ac:spMk id="18" creationId="{679E84D8-0543-5F30-E855-0AF6FA9E1CC3}"/>
          </ac:spMkLst>
        </pc:spChg>
        <pc:spChg chg="add mod ord">
          <ac:chgData name="Morrison Cabonilas" userId="7fe86791-0a19-4f98-b6fc-667c2a7dbd6b" providerId="ADAL" clId="{42F03DA4-3C55-4375-B99A-DC07F80F0A74}" dt="2022-05-17T17:07:21.960" v="15208" actId="255"/>
          <ac:spMkLst>
            <pc:docMk/>
            <pc:sldMk cId="234221929" sldId="267"/>
            <ac:spMk id="19" creationId="{042B63B2-0CF8-9F43-8073-57696DE69325}"/>
          </ac:spMkLst>
        </pc:spChg>
        <pc:spChg chg="add del mod">
          <ac:chgData name="Morrison Cabonilas" userId="7fe86791-0a19-4f98-b6fc-667c2a7dbd6b" providerId="ADAL" clId="{42F03DA4-3C55-4375-B99A-DC07F80F0A74}" dt="2022-05-09T22:42:59.266" v="623" actId="478"/>
          <ac:spMkLst>
            <pc:docMk/>
            <pc:sldMk cId="234221929" sldId="267"/>
            <ac:spMk id="19" creationId="{C53B6A85-5E6A-55D9-2DFC-094F0C37D881}"/>
          </ac:spMkLst>
        </pc:spChg>
        <pc:spChg chg="add del mod ord">
          <ac:chgData name="Morrison Cabonilas" userId="7fe86791-0a19-4f98-b6fc-667c2a7dbd6b" providerId="ADAL" clId="{42F03DA4-3C55-4375-B99A-DC07F80F0A74}" dt="2022-05-13T13:29:30.191" v="7435" actId="478"/>
          <ac:spMkLst>
            <pc:docMk/>
            <pc:sldMk cId="234221929" sldId="267"/>
            <ac:spMk id="24" creationId="{7AC7FC9B-A0BF-582C-A05D-DD41DCD0418A}"/>
          </ac:spMkLst>
        </pc:spChg>
        <pc:spChg chg="add del mod">
          <ac:chgData name="Morrison Cabonilas" userId="7fe86791-0a19-4f98-b6fc-667c2a7dbd6b" providerId="ADAL" clId="{42F03DA4-3C55-4375-B99A-DC07F80F0A74}" dt="2022-05-09T22:58:24.721" v="920" actId="11529"/>
          <ac:spMkLst>
            <pc:docMk/>
            <pc:sldMk cId="234221929" sldId="267"/>
            <ac:spMk id="37" creationId="{2DEEFBCB-3177-E9C1-E269-8A45EFD42277}"/>
          </ac:spMkLst>
        </pc:spChg>
        <pc:spChg chg="add del mod">
          <ac:chgData name="Morrison Cabonilas" userId="7fe86791-0a19-4f98-b6fc-667c2a7dbd6b" providerId="ADAL" clId="{42F03DA4-3C55-4375-B99A-DC07F80F0A74}" dt="2022-05-09T22:59:04.238" v="965" actId="478"/>
          <ac:spMkLst>
            <pc:docMk/>
            <pc:sldMk cId="234221929" sldId="267"/>
            <ac:spMk id="40" creationId="{A6CF9797-BB3B-6BFE-EAA0-EDCED2966016}"/>
          </ac:spMkLst>
        </pc:spChg>
        <pc:spChg chg="add del mod">
          <ac:chgData name="Morrison Cabonilas" userId="7fe86791-0a19-4f98-b6fc-667c2a7dbd6b" providerId="ADAL" clId="{42F03DA4-3C55-4375-B99A-DC07F80F0A74}" dt="2022-05-09T22:59:04.620" v="966" actId="478"/>
          <ac:spMkLst>
            <pc:docMk/>
            <pc:sldMk cId="234221929" sldId="267"/>
            <ac:spMk id="41" creationId="{1726F1E2-92E8-A4BC-EC7F-D9C14C1C3D4E}"/>
          </ac:spMkLst>
        </pc:spChg>
        <pc:spChg chg="add del mod">
          <ac:chgData name="Morrison Cabonilas" userId="7fe86791-0a19-4f98-b6fc-667c2a7dbd6b" providerId="ADAL" clId="{42F03DA4-3C55-4375-B99A-DC07F80F0A74}" dt="2022-05-10T16:31:17.627" v="4469" actId="478"/>
          <ac:spMkLst>
            <pc:docMk/>
            <pc:sldMk cId="234221929" sldId="267"/>
            <ac:spMk id="42" creationId="{BCB75437-14FF-B78A-C977-7E9D68A95231}"/>
          </ac:spMkLst>
        </pc:spChg>
        <pc:spChg chg="add del mod">
          <ac:chgData name="Morrison Cabonilas" userId="7fe86791-0a19-4f98-b6fc-667c2a7dbd6b" providerId="ADAL" clId="{42F03DA4-3C55-4375-B99A-DC07F80F0A74}" dt="2022-05-09T23:30:24.303" v="1470"/>
          <ac:spMkLst>
            <pc:docMk/>
            <pc:sldMk cId="234221929" sldId="267"/>
            <ac:spMk id="51" creationId="{153811B6-FA67-0F6E-27CE-F0D85C1224D1}"/>
          </ac:spMkLst>
        </pc:spChg>
        <pc:grpChg chg="add mod">
          <ac:chgData name="Morrison Cabonilas" userId="7fe86791-0a19-4f98-b6fc-667c2a7dbd6b" providerId="ADAL" clId="{42F03DA4-3C55-4375-B99A-DC07F80F0A74}" dt="2022-05-09T23:33:16.390" v="1528" actId="164"/>
          <ac:grpSpMkLst>
            <pc:docMk/>
            <pc:sldMk cId="234221929" sldId="267"/>
            <ac:grpSpMk id="31" creationId="{E2B5CF68-58C2-9C1C-F2E5-C0746DB96E23}"/>
          </ac:grpSpMkLst>
        </pc:grpChg>
        <pc:grpChg chg="add del mod">
          <ac:chgData name="Morrison Cabonilas" userId="7fe86791-0a19-4f98-b6fc-667c2a7dbd6b" providerId="ADAL" clId="{42F03DA4-3C55-4375-B99A-DC07F80F0A74}" dt="2022-05-13T13:35:56.675" v="7486" actId="478"/>
          <ac:grpSpMkLst>
            <pc:docMk/>
            <pc:sldMk cId="234221929" sldId="267"/>
            <ac:grpSpMk id="60" creationId="{B44B0E12-0E46-5AF7-8ABA-5F90E7F789E7}"/>
          </ac:grpSpMkLst>
        </pc:grpChg>
        <pc:picChg chg="add del">
          <ac:chgData name="Morrison Cabonilas" userId="7fe86791-0a19-4f98-b6fc-667c2a7dbd6b" providerId="ADAL" clId="{42F03DA4-3C55-4375-B99A-DC07F80F0A74}" dt="2022-05-13T13:35:59.507" v="7488" actId="22"/>
          <ac:picMkLst>
            <pc:docMk/>
            <pc:sldMk cId="234221929" sldId="267"/>
            <ac:picMk id="7" creationId="{1156A0D9-A716-39CD-5E5F-4E4807CD4A71}"/>
          </ac:picMkLst>
        </pc:picChg>
        <pc:picChg chg="add del mod">
          <ac:chgData name="Morrison Cabonilas" userId="7fe86791-0a19-4f98-b6fc-667c2a7dbd6b" providerId="ADAL" clId="{42F03DA4-3C55-4375-B99A-DC07F80F0A74}" dt="2022-05-09T22:37:51.472" v="548" actId="22"/>
          <ac:picMkLst>
            <pc:docMk/>
            <pc:sldMk cId="234221929" sldId="267"/>
            <ac:picMk id="7" creationId="{DC5A49D3-2CB9-494B-323E-804496AD60EF}"/>
          </ac:picMkLst>
        </pc:picChg>
        <pc:picChg chg="add mod">
          <ac:chgData name="Morrison Cabonilas" userId="7fe86791-0a19-4f98-b6fc-667c2a7dbd6b" providerId="ADAL" clId="{42F03DA4-3C55-4375-B99A-DC07F80F0A74}" dt="2022-05-13T15:49:57.244" v="12292" actId="1076"/>
          <ac:picMkLst>
            <pc:docMk/>
            <pc:sldMk cId="234221929" sldId="267"/>
            <ac:picMk id="9" creationId="{D493C386-A073-F5DE-F896-BB95930A18FB}"/>
          </ac:picMkLst>
        </pc:picChg>
        <pc:picChg chg="add del mod modCrop">
          <ac:chgData name="Morrison Cabonilas" userId="7fe86791-0a19-4f98-b6fc-667c2a7dbd6b" providerId="ADAL" clId="{42F03DA4-3C55-4375-B99A-DC07F80F0A74}" dt="2022-05-09T22:53:04.091" v="825" actId="478"/>
          <ac:picMkLst>
            <pc:docMk/>
            <pc:sldMk cId="234221929" sldId="267"/>
            <ac:picMk id="9" creationId="{FCA0C042-FE67-47B7-0B0E-1C66CA572270}"/>
          </ac:picMkLst>
        </pc:picChg>
        <pc:picChg chg="add del mod">
          <ac:chgData name="Morrison Cabonilas" userId="7fe86791-0a19-4f98-b6fc-667c2a7dbd6b" providerId="ADAL" clId="{42F03DA4-3C55-4375-B99A-DC07F80F0A74}" dt="2022-05-09T22:39:06.393" v="560" actId="478"/>
          <ac:picMkLst>
            <pc:docMk/>
            <pc:sldMk cId="234221929" sldId="267"/>
            <ac:picMk id="11" creationId="{2D0E3AB6-046D-EF3E-531D-848FF7031FBE}"/>
          </ac:picMkLst>
        </pc:picChg>
        <pc:picChg chg="add mod">
          <ac:chgData name="Morrison Cabonilas" userId="7fe86791-0a19-4f98-b6fc-667c2a7dbd6b" providerId="ADAL" clId="{42F03DA4-3C55-4375-B99A-DC07F80F0A74}" dt="2022-05-13T15:49:57.244" v="12292" actId="1076"/>
          <ac:picMkLst>
            <pc:docMk/>
            <pc:sldMk cId="234221929" sldId="267"/>
            <ac:picMk id="13" creationId="{61211461-8572-0FDF-2D77-B62658F31CA8}"/>
          </ac:picMkLst>
        </pc:picChg>
        <pc:picChg chg="add del mod modCrop">
          <ac:chgData name="Morrison Cabonilas" userId="7fe86791-0a19-4f98-b6fc-667c2a7dbd6b" providerId="ADAL" clId="{42F03DA4-3C55-4375-B99A-DC07F80F0A74}" dt="2022-05-13T13:45:03.132" v="7784" actId="478"/>
          <ac:picMkLst>
            <pc:docMk/>
            <pc:sldMk cId="234221929" sldId="267"/>
            <ac:picMk id="23" creationId="{966DA10D-0440-A860-8ED3-8B7DEF01A96D}"/>
          </ac:picMkLst>
        </pc:picChg>
        <pc:picChg chg="add del mod modCrop">
          <ac:chgData name="Morrison Cabonilas" userId="7fe86791-0a19-4f98-b6fc-667c2a7dbd6b" providerId="ADAL" clId="{42F03DA4-3C55-4375-B99A-DC07F80F0A74}" dt="2022-05-13T13:43:51.302" v="7750"/>
          <ac:picMkLst>
            <pc:docMk/>
            <pc:sldMk cId="234221929" sldId="267"/>
            <ac:picMk id="25" creationId="{2A52F850-5726-F9C7-34C8-157593CF8D07}"/>
          </ac:picMkLst>
        </pc:picChg>
        <pc:picChg chg="add del mod modCrop">
          <ac:chgData name="Morrison Cabonilas" userId="7fe86791-0a19-4f98-b6fc-667c2a7dbd6b" providerId="ADAL" clId="{42F03DA4-3C55-4375-B99A-DC07F80F0A74}" dt="2022-05-13T13:43:48.171" v="7741"/>
          <ac:picMkLst>
            <pc:docMk/>
            <pc:sldMk cId="234221929" sldId="267"/>
            <ac:picMk id="26" creationId="{6D59700D-48E8-2C59-8E8E-AB640925F4F7}"/>
          </ac:picMkLst>
        </pc:picChg>
        <pc:picChg chg="add del mod modCrop">
          <ac:chgData name="Morrison Cabonilas" userId="7fe86791-0a19-4f98-b6fc-667c2a7dbd6b" providerId="ADAL" clId="{42F03DA4-3C55-4375-B99A-DC07F80F0A74}" dt="2022-05-13T13:45:01.102" v="7780"/>
          <ac:picMkLst>
            <pc:docMk/>
            <pc:sldMk cId="234221929" sldId="267"/>
            <ac:picMk id="27" creationId="{8664F9CA-9121-FA18-6DA7-EB1B3FBA0081}"/>
          </ac:picMkLst>
        </pc:picChg>
        <pc:picChg chg="add del mod modCrop">
          <ac:chgData name="Morrison Cabonilas" userId="7fe86791-0a19-4f98-b6fc-667c2a7dbd6b" providerId="ADAL" clId="{42F03DA4-3C55-4375-B99A-DC07F80F0A74}" dt="2022-05-13T13:44:59.410" v="7771"/>
          <ac:picMkLst>
            <pc:docMk/>
            <pc:sldMk cId="234221929" sldId="267"/>
            <ac:picMk id="28" creationId="{383C42C7-465C-113A-8AE5-51B5B3D1CEC3}"/>
          </ac:picMkLst>
        </pc:picChg>
        <pc:picChg chg="add del">
          <ac:chgData name="Morrison Cabonilas" userId="7fe86791-0a19-4f98-b6fc-667c2a7dbd6b" providerId="ADAL" clId="{42F03DA4-3C55-4375-B99A-DC07F80F0A74}" dt="2022-05-09T22:53:07.323" v="827" actId="22"/>
          <ac:picMkLst>
            <pc:docMk/>
            <pc:sldMk cId="234221929" sldId="267"/>
            <ac:picMk id="28" creationId="{428664FD-F20A-8770-FC93-8B154346E349}"/>
          </ac:picMkLst>
        </pc:picChg>
        <pc:picChg chg="add mod ord modCrop">
          <ac:chgData name="Morrison Cabonilas" userId="7fe86791-0a19-4f98-b6fc-667c2a7dbd6b" providerId="ADAL" clId="{42F03DA4-3C55-4375-B99A-DC07F80F0A74}" dt="2022-05-09T22:54:30.610" v="837" actId="164"/>
          <ac:picMkLst>
            <pc:docMk/>
            <pc:sldMk cId="234221929" sldId="267"/>
            <ac:picMk id="30" creationId="{65480202-DE8B-CC97-078E-9A0BB6C9C183}"/>
          </ac:picMkLst>
        </pc:picChg>
        <pc:picChg chg="add del mod modCrop">
          <ac:chgData name="Morrison Cabonilas" userId="7fe86791-0a19-4f98-b6fc-667c2a7dbd6b" providerId="ADAL" clId="{42F03DA4-3C55-4375-B99A-DC07F80F0A74}" dt="2022-05-09T23:25:15.836" v="1279" actId="478"/>
          <ac:picMkLst>
            <pc:docMk/>
            <pc:sldMk cId="234221929" sldId="267"/>
            <ac:picMk id="36" creationId="{1AD5DCB1-4860-E4D3-9A0D-EB12F7752352}"/>
          </ac:picMkLst>
        </pc:picChg>
        <pc:picChg chg="add del mod modCrop">
          <ac:chgData name="Morrison Cabonilas" userId="7fe86791-0a19-4f98-b6fc-667c2a7dbd6b" providerId="ADAL" clId="{42F03DA4-3C55-4375-B99A-DC07F80F0A74}" dt="2022-05-09T23:26:14.529" v="1289" actId="478"/>
          <ac:picMkLst>
            <pc:docMk/>
            <pc:sldMk cId="234221929" sldId="267"/>
            <ac:picMk id="44" creationId="{6CD310DB-90B8-3BBB-A932-F220A6DA76D2}"/>
          </ac:picMkLst>
        </pc:picChg>
        <pc:picChg chg="add mod modCrop">
          <ac:chgData name="Morrison Cabonilas" userId="7fe86791-0a19-4f98-b6fc-667c2a7dbd6b" providerId="ADAL" clId="{42F03DA4-3C55-4375-B99A-DC07F80F0A74}" dt="2022-05-10T15:03:28.411" v="2956" actId="1440"/>
          <ac:picMkLst>
            <pc:docMk/>
            <pc:sldMk cId="234221929" sldId="267"/>
            <ac:picMk id="46" creationId="{75883686-CA1E-861D-7772-EB73D679479B}"/>
          </ac:picMkLst>
        </pc:picChg>
        <pc:cxnChg chg="add del mod">
          <ac:chgData name="Morrison Cabonilas" userId="7fe86791-0a19-4f98-b6fc-667c2a7dbd6b" providerId="ADAL" clId="{42F03DA4-3C55-4375-B99A-DC07F80F0A74}" dt="2022-05-17T17:02:31.851" v="15107" actId="478"/>
          <ac:cxnSpMkLst>
            <pc:docMk/>
            <pc:sldMk cId="234221929" sldId="267"/>
            <ac:cxnSpMk id="5" creationId="{AD3900C7-D56F-21B9-9488-5D6AC16672ED}"/>
          </ac:cxnSpMkLst>
        </pc:cxnChg>
        <pc:cxnChg chg="add del mod">
          <ac:chgData name="Morrison Cabonilas" userId="7fe86791-0a19-4f98-b6fc-667c2a7dbd6b" providerId="ADAL" clId="{42F03DA4-3C55-4375-B99A-DC07F80F0A74}" dt="2022-05-09T23:28:25.482" v="1301" actId="478"/>
          <ac:cxnSpMkLst>
            <pc:docMk/>
            <pc:sldMk cId="234221929" sldId="267"/>
            <ac:cxnSpMk id="16" creationId="{14EA7AB0-3597-5F23-BAB3-6391FB066C1C}"/>
          </ac:cxnSpMkLst>
        </pc:cxnChg>
        <pc:cxnChg chg="add del">
          <ac:chgData name="Morrison Cabonilas" userId="7fe86791-0a19-4f98-b6fc-667c2a7dbd6b" providerId="ADAL" clId="{42F03DA4-3C55-4375-B99A-DC07F80F0A74}" dt="2022-05-09T22:58:38.907" v="939" actId="11529"/>
          <ac:cxnSpMkLst>
            <pc:docMk/>
            <pc:sldMk cId="234221929" sldId="267"/>
            <ac:cxnSpMk id="39" creationId="{FDC0EB3B-8CF7-FA74-5E16-AE570BDBAAAF}"/>
          </ac:cxnSpMkLst>
        </pc:cxnChg>
        <pc:cxnChg chg="add del mod">
          <ac:chgData name="Morrison Cabonilas" userId="7fe86791-0a19-4f98-b6fc-667c2a7dbd6b" providerId="ADAL" clId="{42F03DA4-3C55-4375-B99A-DC07F80F0A74}" dt="2022-05-10T16:30:57.219" v="4463" actId="478"/>
          <ac:cxnSpMkLst>
            <pc:docMk/>
            <pc:sldMk cId="234221929" sldId="267"/>
            <ac:cxnSpMk id="53" creationId="{8035EF1C-0D01-04B4-246A-5139AC6C846D}"/>
          </ac:cxnSpMkLst>
        </pc:cxnChg>
        <pc:cxnChg chg="add del mod">
          <ac:chgData name="Morrison Cabonilas" userId="7fe86791-0a19-4f98-b6fc-667c2a7dbd6b" providerId="ADAL" clId="{42F03DA4-3C55-4375-B99A-DC07F80F0A74}" dt="2022-05-10T16:30:57.666" v="4464" actId="478"/>
          <ac:cxnSpMkLst>
            <pc:docMk/>
            <pc:sldMk cId="234221929" sldId="267"/>
            <ac:cxnSpMk id="55" creationId="{8002EE3E-F5FA-4335-DE9C-57033FFE07AF}"/>
          </ac:cxnSpMkLst>
        </pc:cxnChg>
      </pc:sldChg>
      <pc:sldChg chg="addSp delSp modSp add del mod setBg chgLayout modNotesTx">
        <pc:chgData name="Morrison Cabonilas" userId="7fe86791-0a19-4f98-b6fc-667c2a7dbd6b" providerId="ADAL" clId="{42F03DA4-3C55-4375-B99A-DC07F80F0A74}" dt="2022-05-10T15:50:23.167" v="3988" actId="47"/>
        <pc:sldMkLst>
          <pc:docMk/>
          <pc:sldMk cId="1986241813" sldId="268"/>
        </pc:sldMkLst>
        <pc:spChg chg="add mod">
          <ac:chgData name="Morrison Cabonilas" userId="7fe86791-0a19-4f98-b6fc-667c2a7dbd6b" providerId="ADAL" clId="{42F03DA4-3C55-4375-B99A-DC07F80F0A74}" dt="2022-05-09T23:01:56.421" v="1066" actId="164"/>
          <ac:spMkLst>
            <pc:docMk/>
            <pc:sldMk cId="1986241813" sldId="268"/>
            <ac:spMk id="2" creationId="{9E33FE4B-A2EA-743E-D27F-9012F109A08E}"/>
          </ac:spMkLst>
        </pc:spChg>
        <pc:spChg chg="add mod">
          <ac:chgData name="Morrison Cabonilas" userId="7fe86791-0a19-4f98-b6fc-667c2a7dbd6b" providerId="ADAL" clId="{42F03DA4-3C55-4375-B99A-DC07F80F0A74}" dt="2022-05-09T23:01:56.421" v="1066" actId="164"/>
          <ac:spMkLst>
            <pc:docMk/>
            <pc:sldMk cId="1986241813" sldId="268"/>
            <ac:spMk id="3" creationId="{2D7842BE-FB72-F913-7260-98729D640CC8}"/>
          </ac:spMkLst>
        </pc:spChg>
        <pc:spChg chg="mod ord">
          <ac:chgData name="Morrison Cabonilas" userId="7fe86791-0a19-4f98-b6fc-667c2a7dbd6b" providerId="ADAL" clId="{42F03DA4-3C55-4375-B99A-DC07F80F0A74}" dt="2022-05-10T15:44:28.626" v="3807" actId="20577"/>
          <ac:spMkLst>
            <pc:docMk/>
            <pc:sldMk cId="1986241813" sldId="268"/>
            <ac:spMk id="4" creationId="{7A826BF4-BE25-0DC2-4AB2-48DAC4071ABF}"/>
          </ac:spMkLst>
        </pc:spChg>
        <pc:spChg chg="del mod">
          <ac:chgData name="Morrison Cabonilas" userId="7fe86791-0a19-4f98-b6fc-667c2a7dbd6b" providerId="ADAL" clId="{42F03DA4-3C55-4375-B99A-DC07F80F0A74}" dt="2022-05-09T23:53:57.588" v="1993" actId="478"/>
          <ac:spMkLst>
            <pc:docMk/>
            <pc:sldMk cId="1986241813" sldId="268"/>
            <ac:spMk id="5" creationId="{25D65C27-968B-B3BE-6AF6-5D0182A452A8}"/>
          </ac:spMkLst>
        </pc:spChg>
        <pc:spChg chg="add del mod">
          <ac:chgData name="Morrison Cabonilas" userId="7fe86791-0a19-4f98-b6fc-667c2a7dbd6b" providerId="ADAL" clId="{42F03DA4-3C55-4375-B99A-DC07F80F0A74}" dt="2022-05-10T15:47:50.997" v="3858" actId="11529"/>
          <ac:spMkLst>
            <pc:docMk/>
            <pc:sldMk cId="1986241813" sldId="268"/>
            <ac:spMk id="5" creationId="{93D8DF7C-1F50-73EA-18C5-6020E7BBA7D2}"/>
          </ac:spMkLst>
        </pc:spChg>
        <pc:spChg chg="add del mod">
          <ac:chgData name="Morrison Cabonilas" userId="7fe86791-0a19-4f98-b6fc-667c2a7dbd6b" providerId="ADAL" clId="{42F03DA4-3C55-4375-B99A-DC07F80F0A74}" dt="2022-05-09T23:01:57.773" v="1069"/>
          <ac:spMkLst>
            <pc:docMk/>
            <pc:sldMk cId="1986241813" sldId="268"/>
            <ac:spMk id="7" creationId="{B3E28048-5677-5B2D-2CA5-711742F35118}"/>
          </ac:spMkLst>
        </pc:spChg>
        <pc:spChg chg="add del mod">
          <ac:chgData name="Morrison Cabonilas" userId="7fe86791-0a19-4f98-b6fc-667c2a7dbd6b" providerId="ADAL" clId="{42F03DA4-3C55-4375-B99A-DC07F80F0A74}" dt="2022-05-10T15:47:50.164" v="3855"/>
          <ac:spMkLst>
            <pc:docMk/>
            <pc:sldMk cId="1986241813" sldId="268"/>
            <ac:spMk id="12" creationId="{92EC8448-1351-EE12-52CC-73F5000CF278}"/>
          </ac:spMkLst>
        </pc:spChg>
        <pc:spChg chg="add del mod">
          <ac:chgData name="Morrison Cabonilas" userId="7fe86791-0a19-4f98-b6fc-667c2a7dbd6b" providerId="ADAL" clId="{42F03DA4-3C55-4375-B99A-DC07F80F0A74}" dt="2022-05-10T00:04:29.402" v="2328" actId="478"/>
          <ac:spMkLst>
            <pc:docMk/>
            <pc:sldMk cId="1986241813" sldId="268"/>
            <ac:spMk id="19" creationId="{FE9AFEE1-E8B5-E74E-0C1C-FCA8BA626DA6}"/>
          </ac:spMkLst>
        </pc:spChg>
        <pc:spChg chg="add del mod">
          <ac:chgData name="Morrison Cabonilas" userId="7fe86791-0a19-4f98-b6fc-667c2a7dbd6b" providerId="ADAL" clId="{42F03DA4-3C55-4375-B99A-DC07F80F0A74}" dt="2022-05-10T00:04:27.288" v="2325" actId="478"/>
          <ac:spMkLst>
            <pc:docMk/>
            <pc:sldMk cId="1986241813" sldId="268"/>
            <ac:spMk id="23" creationId="{96333F43-D519-E5DC-5D94-2EF30066067C}"/>
          </ac:spMkLst>
        </pc:spChg>
        <pc:spChg chg="add del mod">
          <ac:chgData name="Morrison Cabonilas" userId="7fe86791-0a19-4f98-b6fc-667c2a7dbd6b" providerId="ADAL" clId="{42F03DA4-3C55-4375-B99A-DC07F80F0A74}" dt="2022-05-09T23:55:05.724" v="2070" actId="478"/>
          <ac:spMkLst>
            <pc:docMk/>
            <pc:sldMk cId="1986241813" sldId="268"/>
            <ac:spMk id="25" creationId="{9DFE5DE6-DC20-CAFD-D9FB-B94B1877647B}"/>
          </ac:spMkLst>
        </pc:spChg>
        <pc:spChg chg="add del mod">
          <ac:chgData name="Morrison Cabonilas" userId="7fe86791-0a19-4f98-b6fc-667c2a7dbd6b" providerId="ADAL" clId="{42F03DA4-3C55-4375-B99A-DC07F80F0A74}" dt="2022-05-09T23:54:58.872" v="2060" actId="767"/>
          <ac:spMkLst>
            <pc:docMk/>
            <pc:sldMk cId="1986241813" sldId="268"/>
            <ac:spMk id="27" creationId="{0D8937F4-C5DA-4C0E-FA1C-F0CC76F3E27B}"/>
          </ac:spMkLst>
        </pc:spChg>
        <pc:spChg chg="add del mod">
          <ac:chgData name="Morrison Cabonilas" userId="7fe86791-0a19-4f98-b6fc-667c2a7dbd6b" providerId="ADAL" clId="{42F03DA4-3C55-4375-B99A-DC07F80F0A74}" dt="2022-05-09T23:54:57.288" v="2053"/>
          <ac:spMkLst>
            <pc:docMk/>
            <pc:sldMk cId="1986241813" sldId="268"/>
            <ac:spMk id="28" creationId="{6F7446D1-0CF2-AFB2-BF57-463F373AE1E5}"/>
          </ac:spMkLst>
        </pc:spChg>
        <pc:spChg chg="add del mod">
          <ac:chgData name="Morrison Cabonilas" userId="7fe86791-0a19-4f98-b6fc-667c2a7dbd6b" providerId="ADAL" clId="{42F03DA4-3C55-4375-B99A-DC07F80F0A74}" dt="2022-05-10T00:04:26.370" v="2324" actId="478"/>
          <ac:spMkLst>
            <pc:docMk/>
            <pc:sldMk cId="1986241813" sldId="268"/>
            <ac:spMk id="31" creationId="{EB711EF4-BD55-50A7-2B91-C8DB0A4485A1}"/>
          </ac:spMkLst>
        </pc:spChg>
        <pc:spChg chg="add del mod">
          <ac:chgData name="Morrison Cabonilas" userId="7fe86791-0a19-4f98-b6fc-667c2a7dbd6b" providerId="ADAL" clId="{42F03DA4-3C55-4375-B99A-DC07F80F0A74}" dt="2022-05-10T00:04:30.825" v="2330" actId="478"/>
          <ac:spMkLst>
            <pc:docMk/>
            <pc:sldMk cId="1986241813" sldId="268"/>
            <ac:spMk id="34" creationId="{99B4AEBC-11E4-E042-F6AE-39B5321B15F8}"/>
          </ac:spMkLst>
        </pc:spChg>
        <pc:spChg chg="add del mod">
          <ac:chgData name="Morrison Cabonilas" userId="7fe86791-0a19-4f98-b6fc-667c2a7dbd6b" providerId="ADAL" clId="{42F03DA4-3C55-4375-B99A-DC07F80F0A74}" dt="2022-05-10T00:04:31.871" v="2331" actId="478"/>
          <ac:spMkLst>
            <pc:docMk/>
            <pc:sldMk cId="1986241813" sldId="268"/>
            <ac:spMk id="35" creationId="{3D5C233B-5D7E-C594-E95A-B6C3BA7A7B4D}"/>
          </ac:spMkLst>
        </pc:spChg>
        <pc:spChg chg="add del mod">
          <ac:chgData name="Morrison Cabonilas" userId="7fe86791-0a19-4f98-b6fc-667c2a7dbd6b" providerId="ADAL" clId="{42F03DA4-3C55-4375-B99A-DC07F80F0A74}" dt="2022-05-10T00:04:28.024" v="2326" actId="478"/>
          <ac:spMkLst>
            <pc:docMk/>
            <pc:sldMk cId="1986241813" sldId="268"/>
            <ac:spMk id="36" creationId="{D3D607B8-7435-870A-74CB-7D1C0557DF3D}"/>
          </ac:spMkLst>
        </pc:spChg>
        <pc:spChg chg="add del mod">
          <ac:chgData name="Morrison Cabonilas" userId="7fe86791-0a19-4f98-b6fc-667c2a7dbd6b" providerId="ADAL" clId="{42F03DA4-3C55-4375-B99A-DC07F80F0A74}" dt="2022-05-10T00:04:29.974" v="2329" actId="478"/>
          <ac:spMkLst>
            <pc:docMk/>
            <pc:sldMk cId="1986241813" sldId="268"/>
            <ac:spMk id="37" creationId="{61B36B1F-D59F-231B-D271-E3E245FF9023}"/>
          </ac:spMkLst>
        </pc:spChg>
        <pc:spChg chg="add del mod ord">
          <ac:chgData name="Morrison Cabonilas" userId="7fe86791-0a19-4f98-b6fc-667c2a7dbd6b" providerId="ADAL" clId="{42F03DA4-3C55-4375-B99A-DC07F80F0A74}" dt="2022-05-10T00:02:46.504" v="2305" actId="478"/>
          <ac:spMkLst>
            <pc:docMk/>
            <pc:sldMk cId="1986241813" sldId="268"/>
            <ac:spMk id="40" creationId="{556EDAE1-726A-32BC-FBB6-89A39FBEAE8E}"/>
          </ac:spMkLst>
        </pc:spChg>
        <pc:spChg chg="add del mod">
          <ac:chgData name="Morrison Cabonilas" userId="7fe86791-0a19-4f98-b6fc-667c2a7dbd6b" providerId="ADAL" clId="{42F03DA4-3C55-4375-B99A-DC07F80F0A74}" dt="2022-05-10T00:06:55.986" v="2341" actId="478"/>
          <ac:spMkLst>
            <pc:docMk/>
            <pc:sldMk cId="1986241813" sldId="268"/>
            <ac:spMk id="44" creationId="{5486B9C3-6841-93B4-D1BD-F22A79CCA7E6}"/>
          </ac:spMkLst>
        </pc:spChg>
        <pc:spChg chg="add del mod">
          <ac:chgData name="Morrison Cabonilas" userId="7fe86791-0a19-4f98-b6fc-667c2a7dbd6b" providerId="ADAL" clId="{42F03DA4-3C55-4375-B99A-DC07F80F0A74}" dt="2022-05-10T00:13:19.926" v="2375" actId="478"/>
          <ac:spMkLst>
            <pc:docMk/>
            <pc:sldMk cId="1986241813" sldId="268"/>
            <ac:spMk id="45" creationId="{07FBACF4-C2BE-3ADE-5043-72FECCFDBA8F}"/>
          </ac:spMkLst>
        </pc:spChg>
        <pc:spChg chg="add del mod">
          <ac:chgData name="Morrison Cabonilas" userId="7fe86791-0a19-4f98-b6fc-667c2a7dbd6b" providerId="ADAL" clId="{42F03DA4-3C55-4375-B99A-DC07F80F0A74}" dt="2022-05-10T00:13:19.573" v="2374" actId="478"/>
          <ac:spMkLst>
            <pc:docMk/>
            <pc:sldMk cId="1986241813" sldId="268"/>
            <ac:spMk id="46" creationId="{DC50DC05-0DA3-4D63-04A6-7C87DA0935A7}"/>
          </ac:spMkLst>
        </pc:spChg>
        <pc:spChg chg="add mod ord">
          <ac:chgData name="Morrison Cabonilas" userId="7fe86791-0a19-4f98-b6fc-667c2a7dbd6b" providerId="ADAL" clId="{42F03DA4-3C55-4375-B99A-DC07F80F0A74}" dt="2022-05-10T15:44:40.465" v="3834" actId="20577"/>
          <ac:spMkLst>
            <pc:docMk/>
            <pc:sldMk cId="1986241813" sldId="268"/>
            <ac:spMk id="49" creationId="{F71069A5-AFBC-3BC6-61AD-60A1B657BE71}"/>
          </ac:spMkLst>
        </pc:spChg>
        <pc:spChg chg="add del mod">
          <ac:chgData name="Morrison Cabonilas" userId="7fe86791-0a19-4f98-b6fc-667c2a7dbd6b" providerId="ADAL" clId="{42F03DA4-3C55-4375-B99A-DC07F80F0A74}" dt="2022-05-10T15:44:46.139" v="3835" actId="478"/>
          <ac:spMkLst>
            <pc:docMk/>
            <pc:sldMk cId="1986241813" sldId="268"/>
            <ac:spMk id="51" creationId="{6BFDACD5-F3F5-3844-3DA8-3C7EE779FB3F}"/>
          </ac:spMkLst>
        </pc:spChg>
        <pc:spChg chg="add mod">
          <ac:chgData name="Morrison Cabonilas" userId="7fe86791-0a19-4f98-b6fc-667c2a7dbd6b" providerId="ADAL" clId="{42F03DA4-3C55-4375-B99A-DC07F80F0A74}" dt="2022-05-10T00:26:06.224" v="2758" actId="1076"/>
          <ac:spMkLst>
            <pc:docMk/>
            <pc:sldMk cId="1986241813" sldId="268"/>
            <ac:spMk id="52" creationId="{315FC79B-ABBC-5341-1682-5C32C8000070}"/>
          </ac:spMkLst>
        </pc:spChg>
        <pc:spChg chg="add mod">
          <ac:chgData name="Morrison Cabonilas" userId="7fe86791-0a19-4f98-b6fc-667c2a7dbd6b" providerId="ADAL" clId="{42F03DA4-3C55-4375-B99A-DC07F80F0A74}" dt="2022-05-10T00:26:23.357" v="2774" actId="1076"/>
          <ac:spMkLst>
            <pc:docMk/>
            <pc:sldMk cId="1986241813" sldId="268"/>
            <ac:spMk id="53" creationId="{315512B2-E84B-5CDA-BE87-7158E2EEBAE3}"/>
          </ac:spMkLst>
        </pc:spChg>
        <pc:spChg chg="add del mod">
          <ac:chgData name="Morrison Cabonilas" userId="7fe86791-0a19-4f98-b6fc-667c2a7dbd6b" providerId="ADAL" clId="{42F03DA4-3C55-4375-B99A-DC07F80F0A74}" dt="2022-05-10T15:44:47.900" v="3836" actId="478"/>
          <ac:spMkLst>
            <pc:docMk/>
            <pc:sldMk cId="1986241813" sldId="268"/>
            <ac:spMk id="54" creationId="{F8856D93-5838-EF58-D5DD-13AF09B51017}"/>
          </ac:spMkLst>
        </pc:spChg>
        <pc:grpChg chg="add del mod">
          <ac:chgData name="Morrison Cabonilas" userId="7fe86791-0a19-4f98-b6fc-667c2a7dbd6b" providerId="ADAL" clId="{42F03DA4-3C55-4375-B99A-DC07F80F0A74}" dt="2022-05-09T23:01:57.769" v="1067" actId="478"/>
          <ac:grpSpMkLst>
            <pc:docMk/>
            <pc:sldMk cId="1986241813" sldId="268"/>
            <ac:grpSpMk id="10" creationId="{19DB196A-0CBA-AB0A-3585-9A6D70DED29B}"/>
          </ac:grpSpMkLst>
        </pc:grpChg>
        <pc:grpChg chg="add mod">
          <ac:chgData name="Morrison Cabonilas" userId="7fe86791-0a19-4f98-b6fc-667c2a7dbd6b" providerId="ADAL" clId="{42F03DA4-3C55-4375-B99A-DC07F80F0A74}" dt="2022-05-09T23:55:01.944" v="2066" actId="164"/>
          <ac:grpSpMkLst>
            <pc:docMk/>
            <pc:sldMk cId="1986241813" sldId="268"/>
            <ac:grpSpMk id="26" creationId="{363DDA0F-0FC8-9E1D-F683-AA7D1E6446C8}"/>
          </ac:grpSpMkLst>
        </pc:grpChg>
        <pc:picChg chg="add del mod modCrop">
          <ac:chgData name="Morrison Cabonilas" userId="7fe86791-0a19-4f98-b6fc-667c2a7dbd6b" providerId="ADAL" clId="{42F03DA4-3C55-4375-B99A-DC07F80F0A74}" dt="2022-05-10T15:47:51.636" v="3860" actId="22"/>
          <ac:picMkLst>
            <pc:docMk/>
            <pc:sldMk cId="1986241813" sldId="268"/>
            <ac:picMk id="3" creationId="{A4815667-D2C3-F69E-7AAA-9D9E2F8F014D}"/>
          </ac:picMkLst>
        </pc:picChg>
        <pc:picChg chg="add mod">
          <ac:chgData name="Morrison Cabonilas" userId="7fe86791-0a19-4f98-b6fc-667c2a7dbd6b" providerId="ADAL" clId="{42F03DA4-3C55-4375-B99A-DC07F80F0A74}" dt="2022-05-09T23:01:56.421" v="1066" actId="164"/>
          <ac:picMkLst>
            <pc:docMk/>
            <pc:sldMk cId="1986241813" sldId="268"/>
            <ac:picMk id="6" creationId="{2A6BEE2E-6E7D-D9F1-142A-070BE56121D8}"/>
          </ac:picMkLst>
        </pc:picChg>
        <pc:picChg chg="add del mod">
          <ac:chgData name="Morrison Cabonilas" userId="7fe86791-0a19-4f98-b6fc-667c2a7dbd6b" providerId="ADAL" clId="{42F03DA4-3C55-4375-B99A-DC07F80F0A74}" dt="2022-05-09T23:05:57.138" v="1080" actId="478"/>
          <ac:picMkLst>
            <pc:docMk/>
            <pc:sldMk cId="1986241813" sldId="268"/>
            <ac:picMk id="9" creationId="{5B8B6306-B31C-25A9-A2FD-2509B239FC24}"/>
          </ac:picMkLst>
        </pc:picChg>
        <pc:picChg chg="add del mod">
          <ac:chgData name="Morrison Cabonilas" userId="7fe86791-0a19-4f98-b6fc-667c2a7dbd6b" providerId="ADAL" clId="{42F03DA4-3C55-4375-B99A-DC07F80F0A74}" dt="2022-05-09T23:02:02.857" v="1076"/>
          <ac:picMkLst>
            <pc:docMk/>
            <pc:sldMk cId="1986241813" sldId="268"/>
            <ac:picMk id="12" creationId="{3676E10A-DEAF-7958-208A-42339EA8DB52}"/>
          </ac:picMkLst>
        </pc:picChg>
        <pc:picChg chg="add del mod">
          <ac:chgData name="Morrison Cabonilas" userId="7fe86791-0a19-4f98-b6fc-667c2a7dbd6b" providerId="ADAL" clId="{42F03DA4-3C55-4375-B99A-DC07F80F0A74}" dt="2022-05-09T23:05:57.538" v="1081" actId="478"/>
          <ac:picMkLst>
            <pc:docMk/>
            <pc:sldMk cId="1986241813" sldId="268"/>
            <ac:picMk id="14" creationId="{F6908AA9-8FF7-AC58-7DE6-658E5C20ACAD}"/>
          </ac:picMkLst>
        </pc:picChg>
        <pc:picChg chg="add del mod modCrop">
          <ac:chgData name="Morrison Cabonilas" userId="7fe86791-0a19-4f98-b6fc-667c2a7dbd6b" providerId="ADAL" clId="{42F03DA4-3C55-4375-B99A-DC07F80F0A74}" dt="2022-05-09T23:43:15.126" v="1811" actId="478"/>
          <ac:picMkLst>
            <pc:docMk/>
            <pc:sldMk cId="1986241813" sldId="268"/>
            <ac:picMk id="16" creationId="{B6B93DDC-FC45-4E0C-D25B-DBC0935704FC}"/>
          </ac:picMkLst>
        </pc:picChg>
        <pc:picChg chg="add del mod modCrop">
          <ac:chgData name="Morrison Cabonilas" userId="7fe86791-0a19-4f98-b6fc-667c2a7dbd6b" providerId="ADAL" clId="{42F03DA4-3C55-4375-B99A-DC07F80F0A74}" dt="2022-05-09T23:55:20.733" v="2079" actId="478"/>
          <ac:picMkLst>
            <pc:docMk/>
            <pc:sldMk cId="1986241813" sldId="268"/>
            <ac:picMk id="18" creationId="{45CBECF4-4103-292E-0D8C-55DED8E3398B}"/>
          </ac:picMkLst>
        </pc:picChg>
        <pc:picChg chg="add del mod modCrop">
          <ac:chgData name="Morrison Cabonilas" userId="7fe86791-0a19-4f98-b6fc-667c2a7dbd6b" providerId="ADAL" clId="{42F03DA4-3C55-4375-B99A-DC07F80F0A74}" dt="2022-05-10T00:04:25.315" v="2322" actId="478"/>
          <ac:picMkLst>
            <pc:docMk/>
            <pc:sldMk cId="1986241813" sldId="268"/>
            <ac:picMk id="29" creationId="{B9B5E93B-1488-F954-7FE0-430675C1561F}"/>
          </ac:picMkLst>
        </pc:picChg>
        <pc:picChg chg="add del mod modCrop">
          <ac:chgData name="Morrison Cabonilas" userId="7fe86791-0a19-4f98-b6fc-667c2a7dbd6b" providerId="ADAL" clId="{42F03DA4-3C55-4375-B99A-DC07F80F0A74}" dt="2022-05-10T00:04:25.876" v="2323" actId="478"/>
          <ac:picMkLst>
            <pc:docMk/>
            <pc:sldMk cId="1986241813" sldId="268"/>
            <ac:picMk id="30" creationId="{8D4EF2BB-BCCB-987B-2C39-4295C5903E95}"/>
          </ac:picMkLst>
        </pc:picChg>
        <pc:picChg chg="add del mod ord">
          <ac:chgData name="Morrison Cabonilas" userId="7fe86791-0a19-4f98-b6fc-667c2a7dbd6b" providerId="ADAL" clId="{42F03DA4-3C55-4375-B99A-DC07F80F0A74}" dt="2022-05-10T00:04:07.602" v="2319" actId="22"/>
          <ac:picMkLst>
            <pc:docMk/>
            <pc:sldMk cId="1986241813" sldId="268"/>
            <ac:picMk id="42" creationId="{7B7F222A-009D-7828-7DC8-CF7C2C1A3C43}"/>
          </ac:picMkLst>
        </pc:picChg>
        <pc:picChg chg="add del mod modCrop">
          <ac:chgData name="Morrison Cabonilas" userId="7fe86791-0a19-4f98-b6fc-667c2a7dbd6b" providerId="ADAL" clId="{42F03DA4-3C55-4375-B99A-DC07F80F0A74}" dt="2022-05-10T00:13:18.445" v="2373" actId="21"/>
          <ac:picMkLst>
            <pc:docMk/>
            <pc:sldMk cId="1986241813" sldId="268"/>
            <ac:picMk id="43" creationId="{95664DF9-0AD0-AE75-2E60-6EF6045EDF1A}"/>
          </ac:picMkLst>
        </pc:picChg>
        <pc:picChg chg="add mod modCrop">
          <ac:chgData name="Morrison Cabonilas" userId="7fe86791-0a19-4f98-b6fc-667c2a7dbd6b" providerId="ADAL" clId="{42F03DA4-3C55-4375-B99A-DC07F80F0A74}" dt="2022-05-10T00:26:06.224" v="2758" actId="1076"/>
          <ac:picMkLst>
            <pc:docMk/>
            <pc:sldMk cId="1986241813" sldId="268"/>
            <ac:picMk id="50" creationId="{CEB6FDAE-02E2-1182-9118-255E1DA58530}"/>
          </ac:picMkLst>
        </pc:picChg>
        <pc:cxnChg chg="add del mod">
          <ac:chgData name="Morrison Cabonilas" userId="7fe86791-0a19-4f98-b6fc-667c2a7dbd6b" providerId="ADAL" clId="{42F03DA4-3C55-4375-B99A-DC07F80F0A74}" dt="2022-05-10T15:47:48.386" v="3852" actId="11529"/>
          <ac:cxnSpMkLst>
            <pc:docMk/>
            <pc:sldMk cId="1986241813" sldId="268"/>
            <ac:cxnSpMk id="7" creationId="{073D45EA-9C42-4457-613A-382D8CFD10D2}"/>
          </ac:cxnSpMkLst>
        </pc:cxnChg>
        <pc:cxnChg chg="add del mod">
          <ac:chgData name="Morrison Cabonilas" userId="7fe86791-0a19-4f98-b6fc-667c2a7dbd6b" providerId="ADAL" clId="{42F03DA4-3C55-4375-B99A-DC07F80F0A74}" dt="2022-05-09T23:23:15.022" v="1274" actId="478"/>
          <ac:cxnSpMkLst>
            <pc:docMk/>
            <pc:sldMk cId="1986241813" sldId="268"/>
            <ac:cxnSpMk id="21" creationId="{F741060B-C02A-51A9-0F6F-8EDF3E86E6F6}"/>
          </ac:cxnSpMkLst>
        </pc:cxnChg>
        <pc:cxnChg chg="add del mod">
          <ac:chgData name="Morrison Cabonilas" userId="7fe86791-0a19-4f98-b6fc-667c2a7dbd6b" providerId="ADAL" clId="{42F03DA4-3C55-4375-B99A-DC07F80F0A74}" dt="2022-05-10T00:04:28.977" v="2327" actId="478"/>
          <ac:cxnSpMkLst>
            <pc:docMk/>
            <pc:sldMk cId="1986241813" sldId="268"/>
            <ac:cxnSpMk id="33" creationId="{CA501165-5025-CF16-47DE-E92B9A6299AB}"/>
          </ac:cxnSpMkLst>
        </pc:cxnChg>
        <pc:cxnChg chg="add del mod">
          <ac:chgData name="Morrison Cabonilas" userId="7fe86791-0a19-4f98-b6fc-667c2a7dbd6b" providerId="ADAL" clId="{42F03DA4-3C55-4375-B99A-DC07F80F0A74}" dt="2022-05-10T00:13:17.396" v="2372" actId="21"/>
          <ac:cxnSpMkLst>
            <pc:docMk/>
            <pc:sldMk cId="1986241813" sldId="268"/>
            <ac:cxnSpMk id="48" creationId="{4CAA0F9E-4971-E58C-A7BE-71C73562EF09}"/>
          </ac:cxnSpMkLst>
        </pc:cxnChg>
      </pc:sldChg>
      <pc:sldChg chg="addSp delSp modSp add del mod setBg chgLayout">
        <pc:chgData name="Morrison Cabonilas" userId="7fe86791-0a19-4f98-b6fc-667c2a7dbd6b" providerId="ADAL" clId="{42F03DA4-3C55-4375-B99A-DC07F80F0A74}" dt="2022-05-10T16:50:12.419" v="4766" actId="47"/>
        <pc:sldMkLst>
          <pc:docMk/>
          <pc:sldMk cId="609241789" sldId="269"/>
        </pc:sldMkLst>
        <pc:spChg chg="add del">
          <ac:chgData name="Morrison Cabonilas" userId="7fe86791-0a19-4f98-b6fc-667c2a7dbd6b" providerId="ADAL" clId="{42F03DA4-3C55-4375-B99A-DC07F80F0A74}" dt="2022-05-09T23:33:42.228" v="1534" actId="478"/>
          <ac:spMkLst>
            <pc:docMk/>
            <pc:sldMk cId="609241789" sldId="269"/>
            <ac:spMk id="2" creationId="{5AC3F83E-F778-1C7D-326B-661846D3A861}"/>
          </ac:spMkLst>
        </pc:spChg>
        <pc:spChg chg="mod ord">
          <ac:chgData name="Morrison Cabonilas" userId="7fe86791-0a19-4f98-b6fc-667c2a7dbd6b" providerId="ADAL" clId="{42F03DA4-3C55-4375-B99A-DC07F80F0A74}" dt="2022-05-10T00:17:26.299" v="2534" actId="20577"/>
          <ac:spMkLst>
            <pc:docMk/>
            <pc:sldMk cId="609241789" sldId="269"/>
            <ac:spMk id="4" creationId="{7A826BF4-BE25-0DC2-4AB2-48DAC4071ABF}"/>
          </ac:spMkLst>
        </pc:spChg>
        <pc:spChg chg="del mod">
          <ac:chgData name="Morrison Cabonilas" userId="7fe86791-0a19-4f98-b6fc-667c2a7dbd6b" providerId="ADAL" clId="{42F03DA4-3C55-4375-B99A-DC07F80F0A74}" dt="2022-05-09T23:32:56.462" v="1523" actId="478"/>
          <ac:spMkLst>
            <pc:docMk/>
            <pc:sldMk cId="609241789" sldId="269"/>
            <ac:spMk id="5" creationId="{25D65C27-968B-B3BE-6AF6-5D0182A452A8}"/>
          </ac:spMkLst>
        </pc:spChg>
        <pc:spChg chg="mod">
          <ac:chgData name="Morrison Cabonilas" userId="7fe86791-0a19-4f98-b6fc-667c2a7dbd6b" providerId="ADAL" clId="{42F03DA4-3C55-4375-B99A-DC07F80F0A74}" dt="2022-05-09T23:32:57.163" v="1524"/>
          <ac:spMkLst>
            <pc:docMk/>
            <pc:sldMk cId="609241789" sldId="269"/>
            <ac:spMk id="8" creationId="{455E6CD4-0733-CE2A-4377-D6DD0BFE05CE}"/>
          </ac:spMkLst>
        </pc:spChg>
        <pc:spChg chg="mod">
          <ac:chgData name="Morrison Cabonilas" userId="7fe86791-0a19-4f98-b6fc-667c2a7dbd6b" providerId="ADAL" clId="{42F03DA4-3C55-4375-B99A-DC07F80F0A74}" dt="2022-05-09T23:32:57.163" v="1524"/>
          <ac:spMkLst>
            <pc:docMk/>
            <pc:sldMk cId="609241789" sldId="269"/>
            <ac:spMk id="9" creationId="{64647D6E-2EB4-7C84-8CA1-62A054AC66E4}"/>
          </ac:spMkLst>
        </pc:spChg>
        <pc:spChg chg="mod">
          <ac:chgData name="Morrison Cabonilas" userId="7fe86791-0a19-4f98-b6fc-667c2a7dbd6b" providerId="ADAL" clId="{42F03DA4-3C55-4375-B99A-DC07F80F0A74}" dt="2022-05-09T23:33:19.523" v="1529"/>
          <ac:spMkLst>
            <pc:docMk/>
            <pc:sldMk cId="609241789" sldId="269"/>
            <ac:spMk id="13" creationId="{717EBD06-831D-5811-1407-F17FB566AE60}"/>
          </ac:spMkLst>
        </pc:spChg>
        <pc:spChg chg="mod">
          <ac:chgData name="Morrison Cabonilas" userId="7fe86791-0a19-4f98-b6fc-667c2a7dbd6b" providerId="ADAL" clId="{42F03DA4-3C55-4375-B99A-DC07F80F0A74}" dt="2022-05-09T23:33:19.523" v="1529"/>
          <ac:spMkLst>
            <pc:docMk/>
            <pc:sldMk cId="609241789" sldId="269"/>
            <ac:spMk id="16" creationId="{CD5EA249-DB78-9CDD-620C-724FF54B8620}"/>
          </ac:spMkLst>
        </pc:spChg>
        <pc:spChg chg="mod">
          <ac:chgData name="Morrison Cabonilas" userId="7fe86791-0a19-4f98-b6fc-667c2a7dbd6b" providerId="ADAL" clId="{42F03DA4-3C55-4375-B99A-DC07F80F0A74}" dt="2022-05-09T23:33:19.523" v="1529"/>
          <ac:spMkLst>
            <pc:docMk/>
            <pc:sldMk cId="609241789" sldId="269"/>
            <ac:spMk id="17" creationId="{A5DBA745-C167-4285-3052-45610D14D07E}"/>
          </ac:spMkLst>
        </pc:spChg>
        <pc:spChg chg="add del mod">
          <ac:chgData name="Morrison Cabonilas" userId="7fe86791-0a19-4f98-b6fc-667c2a7dbd6b" providerId="ADAL" clId="{42F03DA4-3C55-4375-B99A-DC07F80F0A74}" dt="2022-05-10T00:16:09.252" v="2501" actId="478"/>
          <ac:spMkLst>
            <pc:docMk/>
            <pc:sldMk cId="609241789" sldId="269"/>
            <ac:spMk id="23" creationId="{B4627027-FC24-8744-38AB-9AA9421A4848}"/>
          </ac:spMkLst>
        </pc:spChg>
        <pc:spChg chg="add del mod">
          <ac:chgData name="Morrison Cabonilas" userId="7fe86791-0a19-4f98-b6fc-667c2a7dbd6b" providerId="ADAL" clId="{42F03DA4-3C55-4375-B99A-DC07F80F0A74}" dt="2022-05-10T00:16:09.252" v="2501" actId="478"/>
          <ac:spMkLst>
            <pc:docMk/>
            <pc:sldMk cId="609241789" sldId="269"/>
            <ac:spMk id="24" creationId="{CD421378-1570-0EE8-8601-C531848478A6}"/>
          </ac:spMkLst>
        </pc:spChg>
        <pc:spChg chg="add del mod">
          <ac:chgData name="Morrison Cabonilas" userId="7fe86791-0a19-4f98-b6fc-667c2a7dbd6b" providerId="ADAL" clId="{42F03DA4-3C55-4375-B99A-DC07F80F0A74}" dt="2022-05-10T00:16:09.252" v="2501" actId="478"/>
          <ac:spMkLst>
            <pc:docMk/>
            <pc:sldMk cId="609241789" sldId="269"/>
            <ac:spMk id="27" creationId="{3991B972-31AF-176E-5171-BC639948EF81}"/>
          </ac:spMkLst>
        </pc:spChg>
        <pc:spChg chg="add del mod">
          <ac:chgData name="Morrison Cabonilas" userId="7fe86791-0a19-4f98-b6fc-667c2a7dbd6b" providerId="ADAL" clId="{42F03DA4-3C55-4375-B99A-DC07F80F0A74}" dt="2022-05-10T00:16:09.252" v="2501" actId="478"/>
          <ac:spMkLst>
            <pc:docMk/>
            <pc:sldMk cId="609241789" sldId="269"/>
            <ac:spMk id="28" creationId="{09534139-B191-E807-0C74-A07F59D4B3DE}"/>
          </ac:spMkLst>
        </pc:spChg>
        <pc:spChg chg="add del mod">
          <ac:chgData name="Morrison Cabonilas" userId="7fe86791-0a19-4f98-b6fc-667c2a7dbd6b" providerId="ADAL" clId="{42F03DA4-3C55-4375-B99A-DC07F80F0A74}" dt="2022-05-10T00:16:09.252" v="2501" actId="478"/>
          <ac:spMkLst>
            <pc:docMk/>
            <pc:sldMk cId="609241789" sldId="269"/>
            <ac:spMk id="29" creationId="{0116AE16-6A98-44D1-2B06-0ECE07A3BB48}"/>
          </ac:spMkLst>
        </pc:spChg>
        <pc:spChg chg="add del mod">
          <ac:chgData name="Morrison Cabonilas" userId="7fe86791-0a19-4f98-b6fc-667c2a7dbd6b" providerId="ADAL" clId="{42F03DA4-3C55-4375-B99A-DC07F80F0A74}" dt="2022-05-09T23:38:05.614" v="1714" actId="478"/>
          <ac:spMkLst>
            <pc:docMk/>
            <pc:sldMk cId="609241789" sldId="269"/>
            <ac:spMk id="30" creationId="{59745DD1-E581-5E32-0E21-BC8C5568FF84}"/>
          </ac:spMkLst>
        </pc:spChg>
        <pc:spChg chg="add del mod">
          <ac:chgData name="Morrison Cabonilas" userId="7fe86791-0a19-4f98-b6fc-667c2a7dbd6b" providerId="ADAL" clId="{42F03DA4-3C55-4375-B99A-DC07F80F0A74}" dt="2022-05-09T23:39:08.011" v="1805"/>
          <ac:spMkLst>
            <pc:docMk/>
            <pc:sldMk cId="609241789" sldId="269"/>
            <ac:spMk id="31" creationId="{BBFA9F79-E4BC-DF0A-222A-D29EE10C785D}"/>
          </ac:spMkLst>
        </pc:spChg>
        <pc:spChg chg="add del mod ord">
          <ac:chgData name="Morrison Cabonilas" userId="7fe86791-0a19-4f98-b6fc-667c2a7dbd6b" providerId="ADAL" clId="{42F03DA4-3C55-4375-B99A-DC07F80F0A74}" dt="2022-05-10T00:16:14.222" v="2503" actId="478"/>
          <ac:spMkLst>
            <pc:docMk/>
            <pc:sldMk cId="609241789" sldId="269"/>
            <ac:spMk id="36" creationId="{AD9D7466-827C-E261-2879-B3AEEC9CACDF}"/>
          </ac:spMkLst>
        </pc:spChg>
        <pc:spChg chg="add mod">
          <ac:chgData name="Morrison Cabonilas" userId="7fe86791-0a19-4f98-b6fc-667c2a7dbd6b" providerId="ADAL" clId="{42F03DA4-3C55-4375-B99A-DC07F80F0A74}" dt="2022-05-10T00:23:24.692" v="2695" actId="20577"/>
          <ac:spMkLst>
            <pc:docMk/>
            <pc:sldMk cId="609241789" sldId="269"/>
            <ac:spMk id="40" creationId="{C52DA640-DB12-17A7-B680-13CE2AC502C4}"/>
          </ac:spMkLst>
        </pc:spChg>
        <pc:spChg chg="add mod">
          <ac:chgData name="Morrison Cabonilas" userId="7fe86791-0a19-4f98-b6fc-667c2a7dbd6b" providerId="ADAL" clId="{42F03DA4-3C55-4375-B99A-DC07F80F0A74}" dt="2022-05-10T00:17:45.921" v="2549" actId="1076"/>
          <ac:spMkLst>
            <pc:docMk/>
            <pc:sldMk cId="609241789" sldId="269"/>
            <ac:spMk id="41" creationId="{E0FFBFC5-BC48-635B-DBB3-3928EEF89DE1}"/>
          </ac:spMkLst>
        </pc:spChg>
        <pc:spChg chg="add mod">
          <ac:chgData name="Morrison Cabonilas" userId="7fe86791-0a19-4f98-b6fc-667c2a7dbd6b" providerId="ADAL" clId="{42F03DA4-3C55-4375-B99A-DC07F80F0A74}" dt="2022-05-10T00:17:45.921" v="2549" actId="1076"/>
          <ac:spMkLst>
            <pc:docMk/>
            <pc:sldMk cId="609241789" sldId="269"/>
            <ac:spMk id="42" creationId="{F9E8FED3-0DC6-A89E-C1DC-DC5DE53A615D}"/>
          </ac:spMkLst>
        </pc:spChg>
        <pc:grpChg chg="add del mod">
          <ac:chgData name="Morrison Cabonilas" userId="7fe86791-0a19-4f98-b6fc-667c2a7dbd6b" providerId="ADAL" clId="{42F03DA4-3C55-4375-B99A-DC07F80F0A74}" dt="2022-05-09T23:33:09.518" v="1527"/>
          <ac:grpSpMkLst>
            <pc:docMk/>
            <pc:sldMk cId="609241789" sldId="269"/>
            <ac:grpSpMk id="6" creationId="{D776A13B-F14E-79F7-3867-38836DBE1B69}"/>
          </ac:grpSpMkLst>
        </pc:grpChg>
        <pc:grpChg chg="add del mod">
          <ac:chgData name="Morrison Cabonilas" userId="7fe86791-0a19-4f98-b6fc-667c2a7dbd6b" providerId="ADAL" clId="{42F03DA4-3C55-4375-B99A-DC07F80F0A74}" dt="2022-05-09T23:35:03.124" v="1543" actId="478"/>
          <ac:grpSpMkLst>
            <pc:docMk/>
            <pc:sldMk cId="609241789" sldId="269"/>
            <ac:grpSpMk id="11" creationId="{2B92337F-CF77-41BB-535F-74F06F399156}"/>
          </ac:grpSpMkLst>
        </pc:grpChg>
        <pc:grpChg chg="mod">
          <ac:chgData name="Morrison Cabonilas" userId="7fe86791-0a19-4f98-b6fc-667c2a7dbd6b" providerId="ADAL" clId="{42F03DA4-3C55-4375-B99A-DC07F80F0A74}" dt="2022-05-09T23:33:19.523" v="1529"/>
          <ac:grpSpMkLst>
            <pc:docMk/>
            <pc:sldMk cId="609241789" sldId="269"/>
            <ac:grpSpMk id="12" creationId="{84F217B3-E0DA-CFCA-C6CE-B0AE5775BAEB}"/>
          </ac:grpSpMkLst>
        </pc:grpChg>
        <pc:picChg chg="mod">
          <ac:chgData name="Morrison Cabonilas" userId="7fe86791-0a19-4f98-b6fc-667c2a7dbd6b" providerId="ADAL" clId="{42F03DA4-3C55-4375-B99A-DC07F80F0A74}" dt="2022-05-09T23:32:57.163" v="1524"/>
          <ac:picMkLst>
            <pc:docMk/>
            <pc:sldMk cId="609241789" sldId="269"/>
            <ac:picMk id="7" creationId="{E16FAC9A-96EC-A74D-8C25-4612B823F1E5}"/>
          </ac:picMkLst>
        </pc:picChg>
        <pc:picChg chg="add del mod">
          <ac:chgData name="Morrison Cabonilas" userId="7fe86791-0a19-4f98-b6fc-667c2a7dbd6b" providerId="ADAL" clId="{42F03DA4-3C55-4375-B99A-DC07F80F0A74}" dt="2022-05-09T23:33:09.518" v="1527"/>
          <ac:picMkLst>
            <pc:docMk/>
            <pc:sldMk cId="609241789" sldId="269"/>
            <ac:picMk id="10" creationId="{AF21F1DE-C34A-22C5-50C3-427C009B5ABC}"/>
          </ac:picMkLst>
        </pc:picChg>
        <pc:picChg chg="del mod">
          <ac:chgData name="Morrison Cabonilas" userId="7fe86791-0a19-4f98-b6fc-667c2a7dbd6b" providerId="ADAL" clId="{42F03DA4-3C55-4375-B99A-DC07F80F0A74}" dt="2022-05-09T23:33:41.827" v="1533" actId="478"/>
          <ac:picMkLst>
            <pc:docMk/>
            <pc:sldMk cId="609241789" sldId="269"/>
            <ac:picMk id="14" creationId="{8DA69A37-7686-84CD-FF53-50ABCAC395F6}"/>
          </ac:picMkLst>
        </pc:picChg>
        <pc:picChg chg="mod">
          <ac:chgData name="Morrison Cabonilas" userId="7fe86791-0a19-4f98-b6fc-667c2a7dbd6b" providerId="ADAL" clId="{42F03DA4-3C55-4375-B99A-DC07F80F0A74}" dt="2022-05-09T23:33:19.523" v="1529"/>
          <ac:picMkLst>
            <pc:docMk/>
            <pc:sldMk cId="609241789" sldId="269"/>
            <ac:picMk id="15" creationId="{630DE6DA-7D26-4141-5DC6-A8E7E18A37F6}"/>
          </ac:picMkLst>
        </pc:picChg>
        <pc:picChg chg="add del mod modCrop">
          <ac:chgData name="Morrison Cabonilas" userId="7fe86791-0a19-4f98-b6fc-667c2a7dbd6b" providerId="ADAL" clId="{42F03DA4-3C55-4375-B99A-DC07F80F0A74}" dt="2022-05-09T23:34:16.151" v="1537" actId="478"/>
          <ac:picMkLst>
            <pc:docMk/>
            <pc:sldMk cId="609241789" sldId="269"/>
            <ac:picMk id="18" creationId="{E26A818F-76E0-13D8-7CE6-B2BA3273551A}"/>
          </ac:picMkLst>
        </pc:picChg>
        <pc:picChg chg="add del mod modCrop">
          <ac:chgData name="Morrison Cabonilas" userId="7fe86791-0a19-4f98-b6fc-667c2a7dbd6b" providerId="ADAL" clId="{42F03DA4-3C55-4375-B99A-DC07F80F0A74}" dt="2022-05-10T00:15:51.592" v="2493" actId="478"/>
          <ac:picMkLst>
            <pc:docMk/>
            <pc:sldMk cId="609241789" sldId="269"/>
            <ac:picMk id="20" creationId="{BEFB80F6-D755-4A9B-7F30-1816D8A2BB51}"/>
          </ac:picMkLst>
        </pc:picChg>
        <pc:picChg chg="add del mod ord modCrop">
          <ac:chgData name="Morrison Cabonilas" userId="7fe86791-0a19-4f98-b6fc-667c2a7dbd6b" providerId="ADAL" clId="{42F03DA4-3C55-4375-B99A-DC07F80F0A74}" dt="2022-05-10T00:15:51.191" v="2492" actId="478"/>
          <ac:picMkLst>
            <pc:docMk/>
            <pc:sldMk cId="609241789" sldId="269"/>
            <ac:picMk id="22" creationId="{9D3C3782-3004-E741-19EA-F9ECE51093DE}"/>
          </ac:picMkLst>
        </pc:picChg>
        <pc:picChg chg="add del mod">
          <ac:chgData name="Morrison Cabonilas" userId="7fe86791-0a19-4f98-b6fc-667c2a7dbd6b" providerId="ADAL" clId="{42F03DA4-3C55-4375-B99A-DC07F80F0A74}" dt="2022-05-10T00:15:56.369" v="2497"/>
          <ac:picMkLst>
            <pc:docMk/>
            <pc:sldMk cId="609241789" sldId="269"/>
            <ac:picMk id="35" creationId="{02E98CC4-E583-CDB5-CFF6-C540E06E3978}"/>
          </ac:picMkLst>
        </pc:picChg>
        <pc:picChg chg="add mod">
          <ac:chgData name="Morrison Cabonilas" userId="7fe86791-0a19-4f98-b6fc-667c2a7dbd6b" providerId="ADAL" clId="{42F03DA4-3C55-4375-B99A-DC07F80F0A74}" dt="2022-05-10T00:17:45.921" v="2549" actId="1076"/>
          <ac:picMkLst>
            <pc:docMk/>
            <pc:sldMk cId="609241789" sldId="269"/>
            <ac:picMk id="37" creationId="{59DB4BE4-11C2-896C-E7B9-3464E4624342}"/>
          </ac:picMkLst>
        </pc:picChg>
        <pc:picChg chg="add del mod">
          <ac:chgData name="Morrison Cabonilas" userId="7fe86791-0a19-4f98-b6fc-667c2a7dbd6b" providerId="ADAL" clId="{42F03DA4-3C55-4375-B99A-DC07F80F0A74}" dt="2022-05-10T00:16:45.610" v="2507" actId="478"/>
          <ac:picMkLst>
            <pc:docMk/>
            <pc:sldMk cId="609241789" sldId="269"/>
            <ac:picMk id="39" creationId="{8714369B-2761-6DC1-6676-CAC7211C4577}"/>
          </ac:picMkLst>
        </pc:picChg>
        <pc:cxnChg chg="add del mod">
          <ac:chgData name="Morrison Cabonilas" userId="7fe86791-0a19-4f98-b6fc-667c2a7dbd6b" providerId="ADAL" clId="{42F03DA4-3C55-4375-B99A-DC07F80F0A74}" dt="2022-05-10T00:16:09.252" v="2501" actId="478"/>
          <ac:cxnSpMkLst>
            <pc:docMk/>
            <pc:sldMk cId="609241789" sldId="269"/>
            <ac:cxnSpMk id="26" creationId="{A65715E3-E024-FE93-22B2-CF6BEB5473F1}"/>
          </ac:cxnSpMkLst>
        </pc:cxnChg>
        <pc:cxnChg chg="add del mod">
          <ac:chgData name="Morrison Cabonilas" userId="7fe86791-0a19-4f98-b6fc-667c2a7dbd6b" providerId="ADAL" clId="{42F03DA4-3C55-4375-B99A-DC07F80F0A74}" dt="2022-05-09T23:39:08.011" v="1803" actId="478"/>
          <ac:cxnSpMkLst>
            <pc:docMk/>
            <pc:sldMk cId="609241789" sldId="269"/>
            <ac:cxnSpMk id="33" creationId="{B223CA55-FFE3-C57F-13E2-D131B1A1AF40}"/>
          </ac:cxnSpMkLst>
        </pc:cxnChg>
      </pc:sldChg>
      <pc:sldChg chg="addSp delSp modSp add del mod setBg">
        <pc:chgData name="Morrison Cabonilas" userId="7fe86791-0a19-4f98-b6fc-667c2a7dbd6b" providerId="ADAL" clId="{42F03DA4-3C55-4375-B99A-DC07F80F0A74}" dt="2022-05-11T11:01:13.212" v="6354" actId="47"/>
        <pc:sldMkLst>
          <pc:docMk/>
          <pc:sldMk cId="2579859752" sldId="270"/>
        </pc:sldMkLst>
        <pc:spChg chg="add mod">
          <ac:chgData name="Morrison Cabonilas" userId="7fe86791-0a19-4f98-b6fc-667c2a7dbd6b" providerId="ADAL" clId="{42F03DA4-3C55-4375-B99A-DC07F80F0A74}" dt="2022-05-11T10:56:09.250" v="6150" actId="14100"/>
          <ac:spMkLst>
            <pc:docMk/>
            <pc:sldMk cId="2579859752" sldId="270"/>
            <ac:spMk id="2" creationId="{C8449322-7C89-220D-60BA-E84164CD32AE}"/>
          </ac:spMkLst>
        </pc:spChg>
        <pc:spChg chg="add del mod">
          <ac:chgData name="Morrison Cabonilas" userId="7fe86791-0a19-4f98-b6fc-667c2a7dbd6b" providerId="ADAL" clId="{42F03DA4-3C55-4375-B99A-DC07F80F0A74}" dt="2022-05-10T16:52:07.763" v="4927" actId="478"/>
          <ac:spMkLst>
            <pc:docMk/>
            <pc:sldMk cId="2579859752" sldId="270"/>
            <ac:spMk id="3" creationId="{5933C841-44FA-49D6-A0D8-85617EDDC652}"/>
          </ac:spMkLst>
        </pc:spChg>
        <pc:spChg chg="mod">
          <ac:chgData name="Morrison Cabonilas" userId="7fe86791-0a19-4f98-b6fc-667c2a7dbd6b" providerId="ADAL" clId="{42F03DA4-3C55-4375-B99A-DC07F80F0A74}" dt="2022-05-10T16:53:15.600" v="4971" actId="20577"/>
          <ac:spMkLst>
            <pc:docMk/>
            <pc:sldMk cId="2579859752" sldId="270"/>
            <ac:spMk id="4" creationId="{7A826BF4-BE25-0DC2-4AB2-48DAC4071ABF}"/>
          </ac:spMkLst>
        </pc:spChg>
        <pc:spChg chg="del mod">
          <ac:chgData name="Morrison Cabonilas" userId="7fe86791-0a19-4f98-b6fc-667c2a7dbd6b" providerId="ADAL" clId="{42F03DA4-3C55-4375-B99A-DC07F80F0A74}" dt="2022-05-10T16:52:06.465" v="4926" actId="478"/>
          <ac:spMkLst>
            <pc:docMk/>
            <pc:sldMk cId="2579859752" sldId="270"/>
            <ac:spMk id="5" creationId="{25D65C27-968B-B3BE-6AF6-5D0182A452A8}"/>
          </ac:spMkLst>
        </pc:spChg>
        <pc:spChg chg="add mod">
          <ac:chgData name="Morrison Cabonilas" userId="7fe86791-0a19-4f98-b6fc-667c2a7dbd6b" providerId="ADAL" clId="{42F03DA4-3C55-4375-B99A-DC07F80F0A74}" dt="2022-05-11T10:56:22.330" v="6155" actId="14100"/>
          <ac:spMkLst>
            <pc:docMk/>
            <pc:sldMk cId="2579859752" sldId="270"/>
            <ac:spMk id="5" creationId="{9847BEB6-5D9F-7CC8-9C6C-0BF936A3D3E9}"/>
          </ac:spMkLst>
        </pc:spChg>
        <pc:spChg chg="add mod">
          <ac:chgData name="Morrison Cabonilas" userId="7fe86791-0a19-4f98-b6fc-667c2a7dbd6b" providerId="ADAL" clId="{42F03DA4-3C55-4375-B99A-DC07F80F0A74}" dt="2022-05-11T10:56:24.323" v="6156" actId="14100"/>
          <ac:spMkLst>
            <pc:docMk/>
            <pc:sldMk cId="2579859752" sldId="270"/>
            <ac:spMk id="6" creationId="{6BBF7B1F-66B3-8884-1333-7E62CF5B3D18}"/>
          </ac:spMkLst>
        </pc:spChg>
        <pc:spChg chg="add mod">
          <ac:chgData name="Morrison Cabonilas" userId="7fe86791-0a19-4f98-b6fc-667c2a7dbd6b" providerId="ADAL" clId="{42F03DA4-3C55-4375-B99A-DC07F80F0A74}" dt="2022-05-11T10:57:57.419" v="6178" actId="14100"/>
          <ac:spMkLst>
            <pc:docMk/>
            <pc:sldMk cId="2579859752" sldId="270"/>
            <ac:spMk id="8" creationId="{2A0F92C2-74FC-2E25-7616-3FCA1783B912}"/>
          </ac:spMkLst>
        </pc:spChg>
        <pc:spChg chg="add mod">
          <ac:chgData name="Morrison Cabonilas" userId="7fe86791-0a19-4f98-b6fc-667c2a7dbd6b" providerId="ADAL" clId="{42F03DA4-3C55-4375-B99A-DC07F80F0A74}" dt="2022-05-11T10:51:05.597" v="6070" actId="20577"/>
          <ac:spMkLst>
            <pc:docMk/>
            <pc:sldMk cId="2579859752" sldId="270"/>
            <ac:spMk id="12" creationId="{C2CC2589-F1DC-1C46-85E3-5B2B20CDD050}"/>
          </ac:spMkLst>
        </pc:spChg>
        <pc:spChg chg="add mod">
          <ac:chgData name="Morrison Cabonilas" userId="7fe86791-0a19-4f98-b6fc-667c2a7dbd6b" providerId="ADAL" clId="{42F03DA4-3C55-4375-B99A-DC07F80F0A74}" dt="2022-05-11T10:57:17.098" v="6173" actId="1076"/>
          <ac:spMkLst>
            <pc:docMk/>
            <pc:sldMk cId="2579859752" sldId="270"/>
            <ac:spMk id="13" creationId="{E3FCCA84-A77F-1A7C-B6B7-1EB7E04018BE}"/>
          </ac:spMkLst>
        </pc:spChg>
        <pc:spChg chg="add mod">
          <ac:chgData name="Morrison Cabonilas" userId="7fe86791-0a19-4f98-b6fc-667c2a7dbd6b" providerId="ADAL" clId="{42F03DA4-3C55-4375-B99A-DC07F80F0A74}" dt="2022-05-11T10:57:04.529" v="6170" actId="1076"/>
          <ac:spMkLst>
            <pc:docMk/>
            <pc:sldMk cId="2579859752" sldId="270"/>
            <ac:spMk id="25" creationId="{9B8684B3-81F7-77F5-2DA1-9A5BBDE82B69}"/>
          </ac:spMkLst>
        </pc:spChg>
        <pc:spChg chg="add mod">
          <ac:chgData name="Morrison Cabonilas" userId="7fe86791-0a19-4f98-b6fc-667c2a7dbd6b" providerId="ADAL" clId="{42F03DA4-3C55-4375-B99A-DC07F80F0A74}" dt="2022-05-11T10:57:15.588" v="6172" actId="1076"/>
          <ac:spMkLst>
            <pc:docMk/>
            <pc:sldMk cId="2579859752" sldId="270"/>
            <ac:spMk id="30" creationId="{07A43C5F-8297-CEE2-01B7-FA20AD60CF72}"/>
          </ac:spMkLst>
        </pc:spChg>
        <pc:spChg chg="add del mod">
          <ac:chgData name="Morrison Cabonilas" userId="7fe86791-0a19-4f98-b6fc-667c2a7dbd6b" providerId="ADAL" clId="{42F03DA4-3C55-4375-B99A-DC07F80F0A74}" dt="2022-05-11T10:47:16.306" v="5934" actId="478"/>
          <ac:spMkLst>
            <pc:docMk/>
            <pc:sldMk cId="2579859752" sldId="270"/>
            <ac:spMk id="35" creationId="{0D9E2292-6941-0316-85A8-3CB965786C9F}"/>
          </ac:spMkLst>
        </pc:spChg>
        <pc:spChg chg="add mod">
          <ac:chgData name="Morrison Cabonilas" userId="7fe86791-0a19-4f98-b6fc-667c2a7dbd6b" providerId="ADAL" clId="{42F03DA4-3C55-4375-B99A-DC07F80F0A74}" dt="2022-05-11T10:50:18.474" v="6058" actId="1076"/>
          <ac:spMkLst>
            <pc:docMk/>
            <pc:sldMk cId="2579859752" sldId="270"/>
            <ac:spMk id="39" creationId="{CAE77CA9-09D3-2F43-EF2A-EC6DA626C618}"/>
          </ac:spMkLst>
        </pc:spChg>
        <pc:spChg chg="add mod">
          <ac:chgData name="Morrison Cabonilas" userId="7fe86791-0a19-4f98-b6fc-667c2a7dbd6b" providerId="ADAL" clId="{42F03DA4-3C55-4375-B99A-DC07F80F0A74}" dt="2022-05-11T10:56:28.979" v="6157" actId="1076"/>
          <ac:spMkLst>
            <pc:docMk/>
            <pc:sldMk cId="2579859752" sldId="270"/>
            <ac:spMk id="43" creationId="{CEAF1A5D-1389-A1F5-3F29-F4D1301C0DC0}"/>
          </ac:spMkLst>
        </pc:spChg>
        <pc:spChg chg="add mod">
          <ac:chgData name="Morrison Cabonilas" userId="7fe86791-0a19-4f98-b6fc-667c2a7dbd6b" providerId="ADAL" clId="{42F03DA4-3C55-4375-B99A-DC07F80F0A74}" dt="2022-05-11T10:57:21.955" v="6174" actId="1076"/>
          <ac:spMkLst>
            <pc:docMk/>
            <pc:sldMk cId="2579859752" sldId="270"/>
            <ac:spMk id="46" creationId="{0AAE2CC8-2D56-AC32-365B-DE9CD8FF870B}"/>
          </ac:spMkLst>
        </pc:spChg>
        <pc:spChg chg="add mod">
          <ac:chgData name="Morrison Cabonilas" userId="7fe86791-0a19-4f98-b6fc-667c2a7dbd6b" providerId="ADAL" clId="{42F03DA4-3C55-4375-B99A-DC07F80F0A74}" dt="2022-05-11T10:56:31.140" v="6158" actId="1076"/>
          <ac:spMkLst>
            <pc:docMk/>
            <pc:sldMk cId="2579859752" sldId="270"/>
            <ac:spMk id="48" creationId="{C6EB12B5-4CD7-8830-07DD-F08D4F8E8E51}"/>
          </ac:spMkLst>
        </pc:spChg>
        <pc:spChg chg="add mod">
          <ac:chgData name="Morrison Cabonilas" userId="7fe86791-0a19-4f98-b6fc-667c2a7dbd6b" providerId="ADAL" clId="{42F03DA4-3C55-4375-B99A-DC07F80F0A74}" dt="2022-05-11T10:57:27.653" v="6175" actId="1076"/>
          <ac:spMkLst>
            <pc:docMk/>
            <pc:sldMk cId="2579859752" sldId="270"/>
            <ac:spMk id="51" creationId="{5AA9AED0-8D10-3255-8C34-C83DA8C900B3}"/>
          </ac:spMkLst>
        </pc:spChg>
        <pc:spChg chg="add del">
          <ac:chgData name="Morrison Cabonilas" userId="7fe86791-0a19-4f98-b6fc-667c2a7dbd6b" providerId="ADAL" clId="{42F03DA4-3C55-4375-B99A-DC07F80F0A74}" dt="2022-05-11T10:48:40.762" v="5998" actId="11529"/>
          <ac:spMkLst>
            <pc:docMk/>
            <pc:sldMk cId="2579859752" sldId="270"/>
            <ac:spMk id="54" creationId="{A5B2B7D9-4AC8-CD11-EF69-6DA8315B8D2B}"/>
          </ac:spMkLst>
        </pc:spChg>
        <pc:spChg chg="add mod">
          <ac:chgData name="Morrison Cabonilas" userId="7fe86791-0a19-4f98-b6fc-667c2a7dbd6b" providerId="ADAL" clId="{42F03DA4-3C55-4375-B99A-DC07F80F0A74}" dt="2022-05-11T10:56:46.563" v="6165" actId="14100"/>
          <ac:spMkLst>
            <pc:docMk/>
            <pc:sldMk cId="2579859752" sldId="270"/>
            <ac:spMk id="55" creationId="{4498843C-22AE-BC36-F871-FBE9E7DF7F3A}"/>
          </ac:spMkLst>
        </pc:spChg>
        <pc:spChg chg="add mod">
          <ac:chgData name="Morrison Cabonilas" userId="7fe86791-0a19-4f98-b6fc-667c2a7dbd6b" providerId="ADAL" clId="{42F03DA4-3C55-4375-B99A-DC07F80F0A74}" dt="2022-05-11T10:56:52.161" v="6167" actId="14100"/>
          <ac:spMkLst>
            <pc:docMk/>
            <pc:sldMk cId="2579859752" sldId="270"/>
            <ac:spMk id="56" creationId="{DE479744-EA83-A958-95D7-BEB9E9A6955A}"/>
          </ac:spMkLst>
        </pc:spChg>
        <pc:spChg chg="add mod">
          <ac:chgData name="Morrison Cabonilas" userId="7fe86791-0a19-4f98-b6fc-667c2a7dbd6b" providerId="ADAL" clId="{42F03DA4-3C55-4375-B99A-DC07F80F0A74}" dt="2022-05-11T10:57:32.848" v="6176" actId="1076"/>
          <ac:spMkLst>
            <pc:docMk/>
            <pc:sldMk cId="2579859752" sldId="270"/>
            <ac:spMk id="63" creationId="{83DF4D9F-0C05-8D0F-74C9-4512D344B277}"/>
          </ac:spMkLst>
        </pc:spChg>
        <pc:spChg chg="add mod">
          <ac:chgData name="Morrison Cabonilas" userId="7fe86791-0a19-4f98-b6fc-667c2a7dbd6b" providerId="ADAL" clId="{42F03DA4-3C55-4375-B99A-DC07F80F0A74}" dt="2022-05-11T10:50:18.474" v="6058" actId="1076"/>
          <ac:spMkLst>
            <pc:docMk/>
            <pc:sldMk cId="2579859752" sldId="270"/>
            <ac:spMk id="65" creationId="{44930186-F794-1A53-C848-B2608429F207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68" creationId="{89782D2D-A4EA-CCD4-68FC-A8FC29067C5E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0" creationId="{1E818265-2210-C8A1-3CA1-15F409AAA4F5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1" creationId="{71178693-1D92-4DF3-C6A5-680F2CE425C5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2" creationId="{CEC169C2-E6E1-CD14-A7FE-AC0F453A5F7E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3" creationId="{367525C0-C06B-7454-F89F-CB8BF1BC6912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5" creationId="{09F07142-C5FD-85EF-0CD6-9B6CADFA825D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7" creationId="{EFD1315D-CECA-0047-1E72-30BD72A868E0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79" creationId="{7C20AF44-B010-F57A-8368-66C29A4D72EE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0" creationId="{3BA24544-3CD0-2B02-2989-BB2619AC3F36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2" creationId="{CC80C5BE-6A96-04C3-2CDE-92324EFF32E4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4" creationId="{033A9238-0ABB-F18E-39F8-A70967760F04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5" creationId="{D8728FAF-1C37-55F0-436F-837CF9FC1462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7" creationId="{772E94E3-05F4-9BAE-12D4-86438C092540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8" creationId="{7BB5B800-5D50-0BA8-373C-554244823F0E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89" creationId="{F58874BE-415F-4B7B-4FA7-51BF8438094B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92" creationId="{E97D6890-ECED-F70A-9A3D-6CCF8A8B2769}"/>
          </ac:spMkLst>
        </pc:spChg>
        <pc:spChg chg="add mod">
          <ac:chgData name="Morrison Cabonilas" userId="7fe86791-0a19-4f98-b6fc-667c2a7dbd6b" providerId="ADAL" clId="{42F03DA4-3C55-4375-B99A-DC07F80F0A74}" dt="2022-05-11T10:50:16.079" v="6057" actId="571"/>
          <ac:spMkLst>
            <pc:docMk/>
            <pc:sldMk cId="2579859752" sldId="270"/>
            <ac:spMk id="93" creationId="{5F2934E4-779F-2368-C90C-DFEC3742F690}"/>
          </ac:spMkLst>
        </pc:spChg>
        <pc:spChg chg="add mod">
          <ac:chgData name="Morrison Cabonilas" userId="7fe86791-0a19-4f98-b6fc-667c2a7dbd6b" providerId="ADAL" clId="{42F03DA4-3C55-4375-B99A-DC07F80F0A74}" dt="2022-05-11T10:57:02.315" v="6169" actId="571"/>
          <ac:spMkLst>
            <pc:docMk/>
            <pc:sldMk cId="2579859752" sldId="270"/>
            <ac:spMk id="128" creationId="{81D67C58-2D4B-CE5A-50B4-9BEBDFC2A397}"/>
          </ac:spMkLst>
        </pc:spChg>
        <pc:picChg chg="add del mod modCrop">
          <ac:chgData name="Morrison Cabonilas" userId="7fe86791-0a19-4f98-b6fc-667c2a7dbd6b" providerId="ADAL" clId="{42F03DA4-3C55-4375-B99A-DC07F80F0A74}" dt="2022-05-11T10:54:31.467" v="6126" actId="478"/>
          <ac:picMkLst>
            <pc:docMk/>
            <pc:sldMk cId="2579859752" sldId="270"/>
            <ac:picMk id="7" creationId="{22077C29-967E-F7F4-3ECB-F28BE9BCA768}"/>
          </ac:picMkLst>
        </pc:picChg>
        <pc:picChg chg="add del mod modCrop">
          <ac:chgData name="Morrison Cabonilas" userId="7fe86791-0a19-4f98-b6fc-667c2a7dbd6b" providerId="ADAL" clId="{42F03DA4-3C55-4375-B99A-DC07F80F0A74}" dt="2022-05-11T10:44:39.378" v="5732" actId="478"/>
          <ac:picMkLst>
            <pc:docMk/>
            <pc:sldMk cId="2579859752" sldId="270"/>
            <ac:picMk id="9" creationId="{1FEEF81E-6CE3-7BC9-0DD9-06670571AAC4}"/>
          </ac:picMkLst>
        </pc:picChg>
        <pc:picChg chg="add mod">
          <ac:chgData name="Morrison Cabonilas" userId="7fe86791-0a19-4f98-b6fc-667c2a7dbd6b" providerId="ADAL" clId="{42F03DA4-3C55-4375-B99A-DC07F80F0A74}" dt="2022-05-11T10:50:16.079" v="6057" actId="571"/>
          <ac:picMkLst>
            <pc:docMk/>
            <pc:sldMk cId="2579859752" sldId="270"/>
            <ac:picMk id="69" creationId="{88794E8D-3AA6-E82B-E3B6-207E7B9FB3DC}"/>
          </ac:picMkLst>
        </pc:picChg>
        <pc:picChg chg="add del mod modCrop">
          <ac:chgData name="Morrison Cabonilas" userId="7fe86791-0a19-4f98-b6fc-667c2a7dbd6b" providerId="ADAL" clId="{42F03DA4-3C55-4375-B99A-DC07F80F0A74}" dt="2022-05-11T10:55:23.580" v="6133" actId="478"/>
          <ac:picMkLst>
            <pc:docMk/>
            <pc:sldMk cId="2579859752" sldId="270"/>
            <ac:picMk id="106" creationId="{DB8F2A7C-2A90-6D13-5BA5-CF5402D9013D}"/>
          </ac:picMkLst>
        </pc:picChg>
        <pc:picChg chg="add mod ord modCrop">
          <ac:chgData name="Morrison Cabonilas" userId="7fe86791-0a19-4f98-b6fc-667c2a7dbd6b" providerId="ADAL" clId="{42F03DA4-3C55-4375-B99A-DC07F80F0A74}" dt="2022-05-11T10:57:48.881" v="6177" actId="732"/>
          <ac:picMkLst>
            <pc:docMk/>
            <pc:sldMk cId="2579859752" sldId="270"/>
            <ac:picMk id="108" creationId="{1FA3B7A5-C731-DE75-C000-C97E66BE09AA}"/>
          </ac:picMkLst>
        </pc:picChg>
        <pc:cxnChg chg="add mod">
          <ac:chgData name="Morrison Cabonilas" userId="7fe86791-0a19-4f98-b6fc-667c2a7dbd6b" providerId="ADAL" clId="{42F03DA4-3C55-4375-B99A-DC07F80F0A74}" dt="2022-05-11T10:57:17.098" v="6173" actId="1076"/>
          <ac:cxnSpMkLst>
            <pc:docMk/>
            <pc:sldMk cId="2579859752" sldId="270"/>
            <ac:cxnSpMk id="10" creationId="{0D22AECA-146C-E1E1-B4EC-E1DA04F5F3B2}"/>
          </ac:cxnSpMkLst>
        </pc:cxnChg>
        <pc:cxnChg chg="add mod">
          <ac:chgData name="Morrison Cabonilas" userId="7fe86791-0a19-4f98-b6fc-667c2a7dbd6b" providerId="ADAL" clId="{42F03DA4-3C55-4375-B99A-DC07F80F0A74}" dt="2022-05-11T10:57:04.529" v="6170" actId="1076"/>
          <ac:cxnSpMkLst>
            <pc:docMk/>
            <pc:sldMk cId="2579859752" sldId="270"/>
            <ac:cxnSpMk id="24" creationId="{7E3D13BC-0BAB-862B-364B-FED8F0250F2F}"/>
          </ac:cxnSpMkLst>
        </pc:cxnChg>
        <pc:cxnChg chg="add mod">
          <ac:chgData name="Morrison Cabonilas" userId="7fe86791-0a19-4f98-b6fc-667c2a7dbd6b" providerId="ADAL" clId="{42F03DA4-3C55-4375-B99A-DC07F80F0A74}" dt="2022-05-11T10:57:15.588" v="6172" actId="1076"/>
          <ac:cxnSpMkLst>
            <pc:docMk/>
            <pc:sldMk cId="2579859752" sldId="270"/>
            <ac:cxnSpMk id="29" creationId="{1E7786D6-B842-7421-DEEE-DA0EEF0E7DF1}"/>
          </ac:cxnSpMkLst>
        </pc:cxnChg>
        <pc:cxnChg chg="add del mod">
          <ac:chgData name="Morrison Cabonilas" userId="7fe86791-0a19-4f98-b6fc-667c2a7dbd6b" providerId="ADAL" clId="{42F03DA4-3C55-4375-B99A-DC07F80F0A74}" dt="2022-05-11T10:47:15.513" v="5933" actId="478"/>
          <ac:cxnSpMkLst>
            <pc:docMk/>
            <pc:sldMk cId="2579859752" sldId="270"/>
            <ac:cxnSpMk id="34" creationId="{509CB848-CD7A-793F-775E-541B7F40D7FD}"/>
          </ac:cxnSpMkLst>
        </pc:cxnChg>
        <pc:cxnChg chg="add mod">
          <ac:chgData name="Morrison Cabonilas" userId="7fe86791-0a19-4f98-b6fc-667c2a7dbd6b" providerId="ADAL" clId="{42F03DA4-3C55-4375-B99A-DC07F80F0A74}" dt="2022-05-11T10:57:57.419" v="6178" actId="14100"/>
          <ac:cxnSpMkLst>
            <pc:docMk/>
            <pc:sldMk cId="2579859752" sldId="270"/>
            <ac:cxnSpMk id="41" creationId="{FC464D52-2C77-8802-DD06-B8BAE365F3D7}"/>
          </ac:cxnSpMkLst>
        </pc:cxnChg>
        <pc:cxnChg chg="add mod">
          <ac:chgData name="Morrison Cabonilas" userId="7fe86791-0a19-4f98-b6fc-667c2a7dbd6b" providerId="ADAL" clId="{42F03DA4-3C55-4375-B99A-DC07F80F0A74}" dt="2022-05-11T10:57:21.955" v="6174" actId="1076"/>
          <ac:cxnSpMkLst>
            <pc:docMk/>
            <pc:sldMk cId="2579859752" sldId="270"/>
            <ac:cxnSpMk id="45" creationId="{3C67FF03-7DF5-5D6B-4543-FBF9BD444446}"/>
          </ac:cxnSpMkLst>
        </pc:cxnChg>
        <pc:cxnChg chg="add mod">
          <ac:chgData name="Morrison Cabonilas" userId="7fe86791-0a19-4f98-b6fc-667c2a7dbd6b" providerId="ADAL" clId="{42F03DA4-3C55-4375-B99A-DC07F80F0A74}" dt="2022-05-11T10:57:27.653" v="6175" actId="1076"/>
          <ac:cxnSpMkLst>
            <pc:docMk/>
            <pc:sldMk cId="2579859752" sldId="270"/>
            <ac:cxnSpMk id="50" creationId="{AE153D63-D635-18D4-32EF-1F4F1AD8554F}"/>
          </ac:cxnSpMkLst>
        </pc:cxnChg>
        <pc:cxnChg chg="add mod">
          <ac:chgData name="Morrison Cabonilas" userId="7fe86791-0a19-4f98-b6fc-667c2a7dbd6b" providerId="ADAL" clId="{42F03DA4-3C55-4375-B99A-DC07F80F0A74}" dt="2022-05-11T10:57:32.848" v="6176" actId="1076"/>
          <ac:cxnSpMkLst>
            <pc:docMk/>
            <pc:sldMk cId="2579859752" sldId="270"/>
            <ac:cxnSpMk id="57" creationId="{6A0D992F-68D1-83A7-1B16-5B7D67E2909C}"/>
          </ac:cxnSpMkLst>
        </pc:cxnChg>
        <pc:cxnChg chg="add mod">
          <ac:chgData name="Morrison Cabonilas" userId="7fe86791-0a19-4f98-b6fc-667c2a7dbd6b" providerId="ADAL" clId="{42F03DA4-3C55-4375-B99A-DC07F80F0A74}" dt="2022-05-11T10:56:52.161" v="6167" actId="14100"/>
          <ac:cxnSpMkLst>
            <pc:docMk/>
            <pc:sldMk cId="2579859752" sldId="270"/>
            <ac:cxnSpMk id="59" creationId="{C7544F57-29C9-A75F-2517-6F23E52F8B14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74" creationId="{CF892A3A-FFF6-D51F-8558-AE23F15B4866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76" creationId="{00DBF4AE-960F-CC92-8334-927B17D7FED2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78" creationId="{B2969246-2A27-A222-EA43-C6CFAD0003C9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81" creationId="{D3D0C55B-9868-33AC-0AA1-354259F0B02D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83" creationId="{374F4E4A-E964-FA52-8F9B-714911E6A26A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86" creationId="{8E56214B-9C5E-A16E-676B-305961082077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90" creationId="{266F5592-0613-E3DD-62C6-AFEF7B5D6560}"/>
          </ac:cxnSpMkLst>
        </pc:cxnChg>
        <pc:cxnChg chg="add mod">
          <ac:chgData name="Morrison Cabonilas" userId="7fe86791-0a19-4f98-b6fc-667c2a7dbd6b" providerId="ADAL" clId="{42F03DA4-3C55-4375-B99A-DC07F80F0A74}" dt="2022-05-11T10:50:16.079" v="6057" actId="571"/>
          <ac:cxnSpMkLst>
            <pc:docMk/>
            <pc:sldMk cId="2579859752" sldId="270"/>
            <ac:cxnSpMk id="91" creationId="{29BF8B27-92E6-19AB-4EC8-1F637441E282}"/>
          </ac:cxnSpMkLst>
        </pc:cxnChg>
      </pc:sldChg>
      <pc:sldChg chg="add del">
        <pc:chgData name="Morrison Cabonilas" userId="7fe86791-0a19-4f98-b6fc-667c2a7dbd6b" providerId="ADAL" clId="{42F03DA4-3C55-4375-B99A-DC07F80F0A74}" dt="2022-05-09T22:49:29.888" v="784" actId="47"/>
        <pc:sldMkLst>
          <pc:docMk/>
          <pc:sldMk cId="320463783" sldId="271"/>
        </pc:sldMkLst>
      </pc:sldChg>
      <pc:sldChg chg="add del">
        <pc:chgData name="Morrison Cabonilas" userId="7fe86791-0a19-4f98-b6fc-667c2a7dbd6b" providerId="ADAL" clId="{42F03DA4-3C55-4375-B99A-DC07F80F0A74}" dt="2022-05-09T23:41:27.586" v="1810" actId="47"/>
        <pc:sldMkLst>
          <pc:docMk/>
          <pc:sldMk cId="1352412140" sldId="271"/>
        </pc:sldMkLst>
      </pc:sldChg>
      <pc:sldChg chg="new del">
        <pc:chgData name="Morrison Cabonilas" userId="7fe86791-0a19-4f98-b6fc-667c2a7dbd6b" providerId="ADAL" clId="{42F03DA4-3C55-4375-B99A-DC07F80F0A74}" dt="2022-05-09T23:41:19.704" v="1808" actId="47"/>
        <pc:sldMkLst>
          <pc:docMk/>
          <pc:sldMk cId="3068583560" sldId="271"/>
        </pc:sldMkLst>
      </pc:sldChg>
      <pc:sldChg chg="addSp delSp modSp add del mod setBg">
        <pc:chgData name="Morrison Cabonilas" userId="7fe86791-0a19-4f98-b6fc-667c2a7dbd6b" providerId="ADAL" clId="{42F03DA4-3C55-4375-B99A-DC07F80F0A74}" dt="2022-05-10T00:18:52.558" v="2570" actId="47"/>
        <pc:sldMkLst>
          <pc:docMk/>
          <pc:sldMk cId="3598450113" sldId="271"/>
        </pc:sldMkLst>
        <pc:spChg chg="add mod">
          <ac:chgData name="Morrison Cabonilas" userId="7fe86791-0a19-4f98-b6fc-667c2a7dbd6b" providerId="ADAL" clId="{42F03DA4-3C55-4375-B99A-DC07F80F0A74}" dt="2022-05-09T23:51:04.809" v="1917" actId="14100"/>
          <ac:spMkLst>
            <pc:docMk/>
            <pc:sldMk cId="3598450113" sldId="271"/>
            <ac:spMk id="11" creationId="{7BF7E345-B385-BC12-F41F-B7573F102341}"/>
          </ac:spMkLst>
        </pc:spChg>
        <pc:spChg chg="add mod">
          <ac:chgData name="Morrison Cabonilas" userId="7fe86791-0a19-4f98-b6fc-667c2a7dbd6b" providerId="ADAL" clId="{42F03DA4-3C55-4375-B99A-DC07F80F0A74}" dt="2022-05-09T23:51:09.540" v="1918" actId="1076"/>
          <ac:spMkLst>
            <pc:docMk/>
            <pc:sldMk cId="3598450113" sldId="271"/>
            <ac:spMk id="12" creationId="{1318D329-96C7-F750-FEDC-8B21393DF45A}"/>
          </ac:spMkLst>
        </pc:spChg>
        <pc:spChg chg="del">
          <ac:chgData name="Morrison Cabonilas" userId="7fe86791-0a19-4f98-b6fc-667c2a7dbd6b" providerId="ADAL" clId="{42F03DA4-3C55-4375-B99A-DC07F80F0A74}" dt="2022-05-09T23:44:35.437" v="1823" actId="478"/>
          <ac:spMkLst>
            <pc:docMk/>
            <pc:sldMk cId="3598450113" sldId="271"/>
            <ac:spMk id="23" creationId="{B4627027-FC24-8744-38AB-9AA9421A4848}"/>
          </ac:spMkLst>
        </pc:spChg>
        <pc:spChg chg="del">
          <ac:chgData name="Morrison Cabonilas" userId="7fe86791-0a19-4f98-b6fc-667c2a7dbd6b" providerId="ADAL" clId="{42F03DA4-3C55-4375-B99A-DC07F80F0A74}" dt="2022-05-09T23:44:35.437" v="1823" actId="478"/>
          <ac:spMkLst>
            <pc:docMk/>
            <pc:sldMk cId="3598450113" sldId="271"/>
            <ac:spMk id="24" creationId="{CD421378-1570-0EE8-8601-C531848478A6}"/>
          </ac:spMkLst>
        </pc:spChg>
        <pc:spChg chg="del mod">
          <ac:chgData name="Morrison Cabonilas" userId="7fe86791-0a19-4f98-b6fc-667c2a7dbd6b" providerId="ADAL" clId="{42F03DA4-3C55-4375-B99A-DC07F80F0A74}" dt="2022-05-09T23:44:33.220" v="1821" actId="478"/>
          <ac:spMkLst>
            <pc:docMk/>
            <pc:sldMk cId="3598450113" sldId="271"/>
            <ac:spMk id="27" creationId="{3991B972-31AF-176E-5171-BC639948EF81}"/>
          </ac:spMkLst>
        </pc:spChg>
        <pc:spChg chg="del">
          <ac:chgData name="Morrison Cabonilas" userId="7fe86791-0a19-4f98-b6fc-667c2a7dbd6b" providerId="ADAL" clId="{42F03DA4-3C55-4375-B99A-DC07F80F0A74}" dt="2022-05-09T23:44:32.464" v="1819" actId="478"/>
          <ac:spMkLst>
            <pc:docMk/>
            <pc:sldMk cId="3598450113" sldId="271"/>
            <ac:spMk id="28" creationId="{09534139-B191-E807-0C74-A07F59D4B3DE}"/>
          </ac:spMkLst>
        </pc:spChg>
        <pc:spChg chg="del">
          <ac:chgData name="Morrison Cabonilas" userId="7fe86791-0a19-4f98-b6fc-667c2a7dbd6b" providerId="ADAL" clId="{42F03DA4-3C55-4375-B99A-DC07F80F0A74}" dt="2022-05-09T23:44:33.759" v="1822" actId="478"/>
          <ac:spMkLst>
            <pc:docMk/>
            <pc:sldMk cId="3598450113" sldId="271"/>
            <ac:spMk id="29" creationId="{0116AE16-6A98-44D1-2B06-0ECE07A3BB48}"/>
          </ac:spMkLst>
        </pc:spChg>
        <pc:picChg chg="add del mod modCrop">
          <ac:chgData name="Morrison Cabonilas" userId="7fe86791-0a19-4f98-b6fc-667c2a7dbd6b" providerId="ADAL" clId="{42F03DA4-3C55-4375-B99A-DC07F80F0A74}" dt="2022-05-09T23:45:29.491" v="1838" actId="478"/>
          <ac:picMkLst>
            <pc:docMk/>
            <pc:sldMk cId="3598450113" sldId="271"/>
            <ac:picMk id="3" creationId="{72000508-81C2-8904-5BE5-54310CCC58CE}"/>
          </ac:picMkLst>
        </pc:picChg>
        <pc:picChg chg="add del mod modCrop">
          <ac:chgData name="Morrison Cabonilas" userId="7fe86791-0a19-4f98-b6fc-667c2a7dbd6b" providerId="ADAL" clId="{42F03DA4-3C55-4375-B99A-DC07F80F0A74}" dt="2022-05-09T23:47:43.449" v="1844" actId="478"/>
          <ac:picMkLst>
            <pc:docMk/>
            <pc:sldMk cId="3598450113" sldId="271"/>
            <ac:picMk id="6" creationId="{F707C0F0-D803-3A84-9366-F50150CA361B}"/>
          </ac:picMkLst>
        </pc:picChg>
        <pc:picChg chg="add del mod">
          <ac:chgData name="Morrison Cabonilas" userId="7fe86791-0a19-4f98-b6fc-667c2a7dbd6b" providerId="ADAL" clId="{42F03DA4-3C55-4375-B99A-DC07F80F0A74}" dt="2022-05-09T23:47:58.216" v="1848" actId="478"/>
          <ac:picMkLst>
            <pc:docMk/>
            <pc:sldMk cId="3598450113" sldId="271"/>
            <ac:picMk id="8" creationId="{A540FC3A-D229-0FC4-D71A-41312C996951}"/>
          </ac:picMkLst>
        </pc:picChg>
        <pc:picChg chg="add mod">
          <ac:chgData name="Morrison Cabonilas" userId="7fe86791-0a19-4f98-b6fc-667c2a7dbd6b" providerId="ADAL" clId="{42F03DA4-3C55-4375-B99A-DC07F80F0A74}" dt="2022-05-09T23:49:32.024" v="1856" actId="1076"/>
          <ac:picMkLst>
            <pc:docMk/>
            <pc:sldMk cId="3598450113" sldId="271"/>
            <ac:picMk id="10" creationId="{DD2E33AC-CD98-C570-5C1D-6CE807EB23DF}"/>
          </ac:picMkLst>
        </pc:picChg>
        <pc:picChg chg="del">
          <ac:chgData name="Morrison Cabonilas" userId="7fe86791-0a19-4f98-b6fc-667c2a7dbd6b" providerId="ADAL" clId="{42F03DA4-3C55-4375-B99A-DC07F80F0A74}" dt="2022-05-09T23:44:30.771" v="1818" actId="478"/>
          <ac:picMkLst>
            <pc:docMk/>
            <pc:sldMk cId="3598450113" sldId="271"/>
            <ac:picMk id="20" creationId="{BEFB80F6-D755-4A9B-7F30-1816D8A2BB51}"/>
          </ac:picMkLst>
        </pc:picChg>
        <pc:picChg chg="del">
          <ac:chgData name="Morrison Cabonilas" userId="7fe86791-0a19-4f98-b6fc-667c2a7dbd6b" providerId="ADAL" clId="{42F03DA4-3C55-4375-B99A-DC07F80F0A74}" dt="2022-05-09T23:44:30.347" v="1817" actId="478"/>
          <ac:picMkLst>
            <pc:docMk/>
            <pc:sldMk cId="3598450113" sldId="271"/>
            <ac:picMk id="22" creationId="{9D3C3782-3004-E741-19EA-F9ECE51093DE}"/>
          </ac:picMkLst>
        </pc:picChg>
        <pc:cxnChg chg="del mod">
          <ac:chgData name="Morrison Cabonilas" userId="7fe86791-0a19-4f98-b6fc-667c2a7dbd6b" providerId="ADAL" clId="{42F03DA4-3C55-4375-B99A-DC07F80F0A74}" dt="2022-05-09T23:44:35.437" v="1823" actId="478"/>
          <ac:cxnSpMkLst>
            <pc:docMk/>
            <pc:sldMk cId="3598450113" sldId="271"/>
            <ac:cxnSpMk id="26" creationId="{A65715E3-E024-FE93-22B2-CF6BEB5473F1}"/>
          </ac:cxnSpMkLst>
        </pc:cxnChg>
      </pc:sldChg>
      <pc:sldChg chg="addSp delSp modSp add del mod setBg">
        <pc:chgData name="Morrison Cabonilas" userId="7fe86791-0a19-4f98-b6fc-667c2a7dbd6b" providerId="ADAL" clId="{42F03DA4-3C55-4375-B99A-DC07F80F0A74}" dt="2022-05-10T00:22:51.530" v="2656" actId="47"/>
        <pc:sldMkLst>
          <pc:docMk/>
          <pc:sldMk cId="1898924881" sldId="272"/>
        </pc:sldMkLst>
        <pc:spChg chg="add">
          <ac:chgData name="Morrison Cabonilas" userId="7fe86791-0a19-4f98-b6fc-667c2a7dbd6b" providerId="ADAL" clId="{42F03DA4-3C55-4375-B99A-DC07F80F0A74}" dt="2022-05-09T23:52:41.728" v="1929" actId="11529"/>
          <ac:spMkLst>
            <pc:docMk/>
            <pc:sldMk cId="1898924881" sldId="272"/>
            <ac:spMk id="7" creationId="{683A5114-BAEA-49DA-25E7-0E1D16E7945E}"/>
          </ac:spMkLst>
        </pc:spChg>
        <pc:spChg chg="del">
          <ac:chgData name="Morrison Cabonilas" userId="7fe86791-0a19-4f98-b6fc-667c2a7dbd6b" providerId="ADAL" clId="{42F03DA4-3C55-4375-B99A-DC07F80F0A74}" dt="2022-05-09T23:50:17.597" v="1887" actId="478"/>
          <ac:spMkLst>
            <pc:docMk/>
            <pc:sldMk cId="1898924881" sldId="272"/>
            <ac:spMk id="11" creationId="{7BF7E345-B385-BC12-F41F-B7573F102341}"/>
          </ac:spMkLst>
        </pc:spChg>
        <pc:spChg chg="del">
          <ac:chgData name="Morrison Cabonilas" userId="7fe86791-0a19-4f98-b6fc-667c2a7dbd6b" providerId="ADAL" clId="{42F03DA4-3C55-4375-B99A-DC07F80F0A74}" dt="2022-05-09T23:50:18.897" v="1888" actId="478"/>
          <ac:spMkLst>
            <pc:docMk/>
            <pc:sldMk cId="1898924881" sldId="272"/>
            <ac:spMk id="12" creationId="{1318D329-96C7-F750-FEDC-8B21393DF45A}"/>
          </ac:spMkLst>
        </pc:spChg>
        <pc:picChg chg="add del mod">
          <ac:chgData name="Morrison Cabonilas" userId="7fe86791-0a19-4f98-b6fc-667c2a7dbd6b" providerId="ADAL" clId="{42F03DA4-3C55-4375-B99A-DC07F80F0A74}" dt="2022-05-09T23:52:07.236" v="1923" actId="478"/>
          <ac:picMkLst>
            <pc:docMk/>
            <pc:sldMk cId="1898924881" sldId="272"/>
            <ac:picMk id="3" creationId="{F4B9B79B-CDB6-A7BC-0B61-431453FED07B}"/>
          </ac:picMkLst>
        </pc:picChg>
        <pc:picChg chg="add mod">
          <ac:chgData name="Morrison Cabonilas" userId="7fe86791-0a19-4f98-b6fc-667c2a7dbd6b" providerId="ADAL" clId="{42F03DA4-3C55-4375-B99A-DC07F80F0A74}" dt="2022-05-09T23:52:35.146" v="1928" actId="1076"/>
          <ac:picMkLst>
            <pc:docMk/>
            <pc:sldMk cId="1898924881" sldId="272"/>
            <ac:picMk id="6" creationId="{9EE119DC-2D63-6F26-AFB7-D8D2D33B1BE8}"/>
          </ac:picMkLst>
        </pc:picChg>
        <pc:picChg chg="del">
          <ac:chgData name="Morrison Cabonilas" userId="7fe86791-0a19-4f98-b6fc-667c2a7dbd6b" providerId="ADAL" clId="{42F03DA4-3C55-4375-B99A-DC07F80F0A74}" dt="2022-05-09T23:51:43.305" v="1920" actId="478"/>
          <ac:picMkLst>
            <pc:docMk/>
            <pc:sldMk cId="1898924881" sldId="272"/>
            <ac:picMk id="10" creationId="{DD2E33AC-CD98-C570-5C1D-6CE807EB23DF}"/>
          </ac:picMkLst>
        </pc:picChg>
      </pc:sldChg>
      <pc:sldChg chg="modSp add del mod setBg">
        <pc:chgData name="Morrison Cabonilas" userId="7fe86791-0a19-4f98-b6fc-667c2a7dbd6b" providerId="ADAL" clId="{42F03DA4-3C55-4375-B99A-DC07F80F0A74}" dt="2022-05-10T00:18:53.812" v="2571" actId="47"/>
        <pc:sldMkLst>
          <pc:docMk/>
          <pc:sldMk cId="702551163" sldId="273"/>
        </pc:sldMkLst>
        <pc:spChg chg="mod">
          <ac:chgData name="Morrison Cabonilas" userId="7fe86791-0a19-4f98-b6fc-667c2a7dbd6b" providerId="ADAL" clId="{42F03DA4-3C55-4375-B99A-DC07F80F0A74}" dt="2022-05-09T23:51:34.522" v="1919" actId="1076"/>
          <ac:spMkLst>
            <pc:docMk/>
            <pc:sldMk cId="702551163" sldId="273"/>
            <ac:spMk id="12" creationId="{1318D329-96C7-F750-FEDC-8B21393DF45A}"/>
          </ac:spMkLst>
        </pc:spChg>
      </pc:sldChg>
      <pc:sldChg chg="addSp delSp modSp add del mod">
        <pc:chgData name="Morrison Cabonilas" userId="7fe86791-0a19-4f98-b6fc-667c2a7dbd6b" providerId="ADAL" clId="{42F03DA4-3C55-4375-B99A-DC07F80F0A74}" dt="2022-05-10T17:03:26.568" v="5252" actId="47"/>
        <pc:sldMkLst>
          <pc:docMk/>
          <pc:sldMk cId="1122785790" sldId="274"/>
        </pc:sldMkLst>
        <pc:spChg chg="add mod">
          <ac:chgData name="Morrison Cabonilas" userId="7fe86791-0a19-4f98-b6fc-667c2a7dbd6b" providerId="ADAL" clId="{42F03DA4-3C55-4375-B99A-DC07F80F0A74}" dt="2022-05-10T00:18:33.013" v="2567" actId="207"/>
          <ac:spMkLst>
            <pc:docMk/>
            <pc:sldMk cId="1122785790" sldId="274"/>
            <ac:spMk id="2" creationId="{CD1632BB-EC0C-AE52-8AC1-A618CF1CFA00}"/>
          </ac:spMkLst>
        </pc:spChg>
        <pc:spChg chg="add mod">
          <ac:chgData name="Morrison Cabonilas" userId="7fe86791-0a19-4f98-b6fc-667c2a7dbd6b" providerId="ADAL" clId="{42F03DA4-3C55-4375-B99A-DC07F80F0A74}" dt="2022-05-10T16:50:24.313" v="4771" actId="207"/>
          <ac:spMkLst>
            <pc:docMk/>
            <pc:sldMk cId="1122785790" sldId="274"/>
            <ac:spMk id="7" creationId="{079B33C5-6AE9-B5EC-7511-934542637D65}"/>
          </ac:spMkLst>
        </pc:spChg>
        <pc:spChg chg="add mod">
          <ac:chgData name="Morrison Cabonilas" userId="7fe86791-0a19-4f98-b6fc-667c2a7dbd6b" providerId="ADAL" clId="{42F03DA4-3C55-4375-B99A-DC07F80F0A74}" dt="2022-05-10T16:55:04.292" v="5031" actId="20577"/>
          <ac:spMkLst>
            <pc:docMk/>
            <pc:sldMk cId="1122785790" sldId="274"/>
            <ac:spMk id="8" creationId="{076EE6F6-D5D2-0949-A191-B90DDD793A59}"/>
          </ac:spMkLst>
        </pc:spChg>
        <pc:spChg chg="mod">
          <ac:chgData name="Morrison Cabonilas" userId="7fe86791-0a19-4f98-b6fc-667c2a7dbd6b" providerId="ADAL" clId="{42F03DA4-3C55-4375-B99A-DC07F80F0A74}" dt="2022-05-10T16:50:16.979" v="4767" actId="1076"/>
          <ac:spMkLst>
            <pc:docMk/>
            <pc:sldMk cId="1122785790" sldId="274"/>
            <ac:spMk id="40" creationId="{C52DA640-DB12-17A7-B680-13CE2AC502C4}"/>
          </ac:spMkLst>
        </pc:spChg>
        <pc:spChg chg="del">
          <ac:chgData name="Morrison Cabonilas" userId="7fe86791-0a19-4f98-b6fc-667c2a7dbd6b" providerId="ADAL" clId="{42F03DA4-3C55-4375-B99A-DC07F80F0A74}" dt="2022-05-10T00:18:14.316" v="2564" actId="478"/>
          <ac:spMkLst>
            <pc:docMk/>
            <pc:sldMk cId="1122785790" sldId="274"/>
            <ac:spMk id="41" creationId="{E0FFBFC5-BC48-635B-DBB3-3928EEF89DE1}"/>
          </ac:spMkLst>
        </pc:spChg>
        <pc:spChg chg="del">
          <ac:chgData name="Morrison Cabonilas" userId="7fe86791-0a19-4f98-b6fc-667c2a7dbd6b" providerId="ADAL" clId="{42F03DA4-3C55-4375-B99A-DC07F80F0A74}" dt="2022-05-10T00:18:13.409" v="2563" actId="478"/>
          <ac:spMkLst>
            <pc:docMk/>
            <pc:sldMk cId="1122785790" sldId="274"/>
            <ac:spMk id="42" creationId="{F9E8FED3-0DC6-A89E-C1DC-DC5DE53A615D}"/>
          </ac:spMkLst>
        </pc:spChg>
        <pc:cxnChg chg="add mod">
          <ac:chgData name="Morrison Cabonilas" userId="7fe86791-0a19-4f98-b6fc-667c2a7dbd6b" providerId="ADAL" clId="{42F03DA4-3C55-4375-B99A-DC07F80F0A74}" dt="2022-05-10T16:50:19.277" v="4768" actId="14100"/>
          <ac:cxnSpMkLst>
            <pc:docMk/>
            <pc:sldMk cId="1122785790" sldId="274"/>
            <ac:cxnSpMk id="5" creationId="{882AC681-7EDC-2B7F-1974-9B618F288785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0T17:03:35.606" v="5255" actId="47"/>
        <pc:sldMkLst>
          <pc:docMk/>
          <pc:sldMk cId="1008743995" sldId="275"/>
        </pc:sldMkLst>
        <pc:spChg chg="del">
          <ac:chgData name="Morrison Cabonilas" userId="7fe86791-0a19-4f98-b6fc-667c2a7dbd6b" providerId="ADAL" clId="{42F03DA4-3C55-4375-B99A-DC07F80F0A74}" dt="2022-05-10T00:19:03.264" v="2574" actId="478"/>
          <ac:spMkLst>
            <pc:docMk/>
            <pc:sldMk cId="1008743995" sldId="275"/>
            <ac:spMk id="2" creationId="{CD1632BB-EC0C-AE52-8AC1-A618CF1CFA00}"/>
          </ac:spMkLst>
        </pc:spChg>
        <pc:spChg chg="add del mod">
          <ac:chgData name="Morrison Cabonilas" userId="7fe86791-0a19-4f98-b6fc-667c2a7dbd6b" providerId="ADAL" clId="{42F03DA4-3C55-4375-B99A-DC07F80F0A74}" dt="2022-05-10T16:49:30.507" v="4764" actId="478"/>
          <ac:spMkLst>
            <pc:docMk/>
            <pc:sldMk cId="1008743995" sldId="275"/>
            <ac:spMk id="7" creationId="{033A505C-086C-8646-BD70-0DC1A642EB1F}"/>
          </ac:spMkLst>
        </pc:spChg>
        <pc:spChg chg="add mod">
          <ac:chgData name="Morrison Cabonilas" userId="7fe86791-0a19-4f98-b6fc-667c2a7dbd6b" providerId="ADAL" clId="{42F03DA4-3C55-4375-B99A-DC07F80F0A74}" dt="2022-05-10T16:47:47.061" v="4619" actId="207"/>
          <ac:spMkLst>
            <pc:docMk/>
            <pc:sldMk cId="1008743995" sldId="275"/>
            <ac:spMk id="8" creationId="{3B6E2820-278C-8D1B-3DA8-297BA972F057}"/>
          </ac:spMkLst>
        </pc:spChg>
        <pc:spChg chg="add mod">
          <ac:chgData name="Morrison Cabonilas" userId="7fe86791-0a19-4f98-b6fc-667c2a7dbd6b" providerId="ADAL" clId="{42F03DA4-3C55-4375-B99A-DC07F80F0A74}" dt="2022-05-10T00:22:07.579" v="2604" actId="207"/>
          <ac:spMkLst>
            <pc:docMk/>
            <pc:sldMk cId="1008743995" sldId="275"/>
            <ac:spMk id="10" creationId="{D90B3180-DEC2-72D9-D414-CA9070214E7E}"/>
          </ac:spMkLst>
        </pc:spChg>
        <pc:spChg chg="add mod">
          <ac:chgData name="Morrison Cabonilas" userId="7fe86791-0a19-4f98-b6fc-667c2a7dbd6b" providerId="ADAL" clId="{42F03DA4-3C55-4375-B99A-DC07F80F0A74}" dt="2022-05-10T16:55:26.559" v="5064" actId="20577"/>
          <ac:spMkLst>
            <pc:docMk/>
            <pc:sldMk cId="1008743995" sldId="275"/>
            <ac:spMk id="11" creationId="{A7155464-3F45-73AA-5535-B7CD8229A9F5}"/>
          </ac:spMkLst>
        </pc:spChg>
        <pc:spChg chg="add del mod">
          <ac:chgData name="Morrison Cabonilas" userId="7fe86791-0a19-4f98-b6fc-667c2a7dbd6b" providerId="ADAL" clId="{42F03DA4-3C55-4375-B99A-DC07F80F0A74}" dt="2022-05-10T16:49:29.623" v="4763" actId="478"/>
          <ac:spMkLst>
            <pc:docMk/>
            <pc:sldMk cId="1008743995" sldId="275"/>
            <ac:spMk id="12" creationId="{F825D6ED-412F-2DEB-8120-DFAD91A22677}"/>
          </ac:spMkLst>
        </pc:spChg>
        <pc:spChg chg="add del mod">
          <ac:chgData name="Morrison Cabonilas" userId="7fe86791-0a19-4f98-b6fc-667c2a7dbd6b" providerId="ADAL" clId="{42F03DA4-3C55-4375-B99A-DC07F80F0A74}" dt="2022-05-10T16:49:25.847" v="4759" actId="478"/>
          <ac:spMkLst>
            <pc:docMk/>
            <pc:sldMk cId="1008743995" sldId="275"/>
            <ac:spMk id="19" creationId="{FFAC3196-664A-DC39-C926-3F9E0FF4C5F4}"/>
          </ac:spMkLst>
        </pc:spChg>
        <pc:spChg chg="del">
          <ac:chgData name="Morrison Cabonilas" userId="7fe86791-0a19-4f98-b6fc-667c2a7dbd6b" providerId="ADAL" clId="{42F03DA4-3C55-4375-B99A-DC07F80F0A74}" dt="2022-05-10T00:21:59.812" v="2601" actId="478"/>
          <ac:spMkLst>
            <pc:docMk/>
            <pc:sldMk cId="1008743995" sldId="275"/>
            <ac:spMk id="40" creationId="{C52DA640-DB12-17A7-B680-13CE2AC502C4}"/>
          </ac:spMkLst>
        </pc:spChg>
        <pc:picChg chg="add del">
          <ac:chgData name="Morrison Cabonilas" userId="7fe86791-0a19-4f98-b6fc-667c2a7dbd6b" providerId="ADAL" clId="{42F03DA4-3C55-4375-B99A-DC07F80F0A74}" dt="2022-05-10T00:19:52.803" v="2581" actId="22"/>
          <ac:picMkLst>
            <pc:docMk/>
            <pc:sldMk cId="1008743995" sldId="275"/>
            <ac:picMk id="6" creationId="{164D196B-DFC8-245E-631F-53B5BD259827}"/>
          </ac:picMkLst>
        </pc:picChg>
        <pc:picChg chg="add del mod modCrop">
          <ac:chgData name="Morrison Cabonilas" userId="7fe86791-0a19-4f98-b6fc-667c2a7dbd6b" providerId="ADAL" clId="{42F03DA4-3C55-4375-B99A-DC07F80F0A74}" dt="2022-05-10T16:49:26.340" v="4760" actId="478"/>
          <ac:picMkLst>
            <pc:docMk/>
            <pc:sldMk cId="1008743995" sldId="275"/>
            <ac:picMk id="6" creationId="{4E798F57-7DAA-7C6E-6D46-E52A5CA070EA}"/>
          </ac:picMkLst>
        </pc:picChg>
        <pc:picChg chg="add del mod modCrop">
          <ac:chgData name="Morrison Cabonilas" userId="7fe86791-0a19-4f98-b6fc-667c2a7dbd6b" providerId="ADAL" clId="{42F03DA4-3C55-4375-B99A-DC07F80F0A74}" dt="2022-05-10T00:21:16.773" v="2592" actId="478"/>
          <ac:picMkLst>
            <pc:docMk/>
            <pc:sldMk cId="1008743995" sldId="275"/>
            <ac:picMk id="7" creationId="{E207192A-CF6C-AB95-E334-DE9038BD96C1}"/>
          </ac:picMkLst>
        </pc:picChg>
        <pc:picChg chg="add del mod modCrop">
          <ac:chgData name="Morrison Cabonilas" userId="7fe86791-0a19-4f98-b6fc-667c2a7dbd6b" providerId="ADAL" clId="{42F03DA4-3C55-4375-B99A-DC07F80F0A74}" dt="2022-05-10T16:49:28.677" v="4762" actId="478"/>
          <ac:picMkLst>
            <pc:docMk/>
            <pc:sldMk cId="1008743995" sldId="275"/>
            <ac:picMk id="9" creationId="{3F0D20AD-547D-D0E8-AB0B-8B94F7265415}"/>
          </ac:picMkLst>
        </pc:picChg>
        <pc:picChg chg="del">
          <ac:chgData name="Morrison Cabonilas" userId="7fe86791-0a19-4f98-b6fc-667c2a7dbd6b" providerId="ADAL" clId="{42F03DA4-3C55-4375-B99A-DC07F80F0A74}" dt="2022-05-10T00:19:02.379" v="2573" actId="478"/>
          <ac:picMkLst>
            <pc:docMk/>
            <pc:sldMk cId="1008743995" sldId="275"/>
            <ac:picMk id="37" creationId="{59DB4BE4-11C2-896C-E7B9-3464E4624342}"/>
          </ac:picMkLst>
        </pc:picChg>
        <pc:cxnChg chg="add del mod">
          <ac:chgData name="Morrison Cabonilas" userId="7fe86791-0a19-4f98-b6fc-667c2a7dbd6b" providerId="ADAL" clId="{42F03DA4-3C55-4375-B99A-DC07F80F0A74}" dt="2022-05-10T16:54:39.028" v="5014" actId="478"/>
          <ac:cxnSpMkLst>
            <pc:docMk/>
            <pc:sldMk cId="1008743995" sldId="275"/>
            <ac:cxnSpMk id="3" creationId="{BDBA654B-899C-1E3C-BC0A-B0D965FF358B}"/>
          </ac:cxnSpMkLst>
        </pc:cxnChg>
        <pc:cxnChg chg="del mod">
          <ac:chgData name="Morrison Cabonilas" userId="7fe86791-0a19-4f98-b6fc-667c2a7dbd6b" providerId="ADAL" clId="{42F03DA4-3C55-4375-B99A-DC07F80F0A74}" dt="2022-05-10T00:19:03.663" v="2575" actId="478"/>
          <ac:cxnSpMkLst>
            <pc:docMk/>
            <pc:sldMk cId="1008743995" sldId="275"/>
            <ac:cxnSpMk id="5" creationId="{882AC681-7EDC-2B7F-1974-9B618F288785}"/>
          </ac:cxnSpMkLst>
        </pc:cxnChg>
        <pc:cxnChg chg="add del mod">
          <ac:chgData name="Morrison Cabonilas" userId="7fe86791-0a19-4f98-b6fc-667c2a7dbd6b" providerId="ADAL" clId="{42F03DA4-3C55-4375-B99A-DC07F80F0A74}" dt="2022-05-10T16:48:50.271" v="4629" actId="478"/>
          <ac:cxnSpMkLst>
            <pc:docMk/>
            <pc:sldMk cId="1008743995" sldId="275"/>
            <ac:cxnSpMk id="18" creationId="{4D8F760D-3AD6-8B72-36BE-51B9A050E5E6}"/>
          </ac:cxnSpMkLst>
        </pc:cxnChg>
      </pc:sldChg>
      <pc:sldChg chg="new del">
        <pc:chgData name="Morrison Cabonilas" userId="7fe86791-0a19-4f98-b6fc-667c2a7dbd6b" providerId="ADAL" clId="{42F03DA4-3C55-4375-B99A-DC07F80F0A74}" dt="2022-05-10T00:28:20.325" v="2784" actId="47"/>
        <pc:sldMkLst>
          <pc:docMk/>
          <pc:sldMk cId="1709909819" sldId="276"/>
        </pc:sldMkLst>
      </pc:sldChg>
      <pc:sldChg chg="addSp delSp modSp add del mod">
        <pc:chgData name="Morrison Cabonilas" userId="7fe86791-0a19-4f98-b6fc-667c2a7dbd6b" providerId="ADAL" clId="{42F03DA4-3C55-4375-B99A-DC07F80F0A74}" dt="2022-05-13T13:58:29.682" v="8370" actId="47"/>
        <pc:sldMkLst>
          <pc:docMk/>
          <pc:sldMk cId="3343573075" sldId="277"/>
        </pc:sldMkLst>
        <pc:spChg chg="add mod">
          <ac:chgData name="Morrison Cabonilas" userId="7fe86791-0a19-4f98-b6fc-667c2a7dbd6b" providerId="ADAL" clId="{42F03DA4-3C55-4375-B99A-DC07F80F0A74}" dt="2022-05-10T16:55:46.900" v="5069" actId="1076"/>
          <ac:spMkLst>
            <pc:docMk/>
            <pc:sldMk cId="3343573075" sldId="277"/>
            <ac:spMk id="2" creationId="{69C60140-11BA-2D4B-B17B-406C9F8F9DEE}"/>
          </ac:spMkLst>
        </pc:spChg>
        <pc:spChg chg="add del mod">
          <ac:chgData name="Morrison Cabonilas" userId="7fe86791-0a19-4f98-b6fc-667c2a7dbd6b" providerId="ADAL" clId="{42F03DA4-3C55-4375-B99A-DC07F80F0A74}" dt="2022-05-10T00:29:13.660" v="2801" actId="11529"/>
          <ac:spMkLst>
            <pc:docMk/>
            <pc:sldMk cId="3343573075" sldId="277"/>
            <ac:spMk id="2" creationId="{CA6A2F9A-C01C-B2A8-384D-F39310F3BA8A}"/>
          </ac:spMkLst>
        </pc:spChg>
        <pc:spChg chg="add del mod">
          <ac:chgData name="Morrison Cabonilas" userId="7fe86791-0a19-4f98-b6fc-667c2a7dbd6b" providerId="ADAL" clId="{42F03DA4-3C55-4375-B99A-DC07F80F0A74}" dt="2022-05-11T13:02:02.652" v="7070" actId="478"/>
          <ac:spMkLst>
            <pc:docMk/>
            <pc:sldMk cId="3343573075" sldId="277"/>
            <ac:spMk id="3" creationId="{46B82FED-A327-56FF-17DD-F2457B8366A2}"/>
          </ac:spMkLst>
        </pc:spChg>
        <pc:spChg chg="add del mod">
          <ac:chgData name="Morrison Cabonilas" userId="7fe86791-0a19-4f98-b6fc-667c2a7dbd6b" providerId="ADAL" clId="{42F03DA4-3C55-4375-B99A-DC07F80F0A74}" dt="2022-05-10T00:36:07.726" v="2955" actId="478"/>
          <ac:spMkLst>
            <pc:docMk/>
            <pc:sldMk cId="3343573075" sldId="277"/>
            <ac:spMk id="3" creationId="{86A8B03E-BFCA-CB24-E3E9-67E634C68950}"/>
          </ac:spMkLst>
        </pc:spChg>
        <pc:spChg chg="add del mod">
          <ac:chgData name="Morrison Cabonilas" userId="7fe86791-0a19-4f98-b6fc-667c2a7dbd6b" providerId="ADAL" clId="{42F03DA4-3C55-4375-B99A-DC07F80F0A74}" dt="2022-05-10T00:30:33.519" v="2815" actId="767"/>
          <ac:spMkLst>
            <pc:docMk/>
            <pc:sldMk cId="3343573075" sldId="277"/>
            <ac:spMk id="5" creationId="{C2987ECD-5251-B1A7-D458-BE49A5C26369}"/>
          </ac:spMkLst>
        </pc:spChg>
        <pc:spChg chg="add del mod">
          <ac:chgData name="Morrison Cabonilas" userId="7fe86791-0a19-4f98-b6fc-667c2a7dbd6b" providerId="ADAL" clId="{42F03DA4-3C55-4375-B99A-DC07F80F0A74}" dt="2022-05-10T00:36:02.235" v="2952" actId="478"/>
          <ac:spMkLst>
            <pc:docMk/>
            <pc:sldMk cId="3343573075" sldId="277"/>
            <ac:spMk id="6" creationId="{C493AC7F-B6E9-7702-22F2-6A64D0ECBA8F}"/>
          </ac:spMkLst>
        </pc:spChg>
        <pc:spChg chg="add del mod">
          <ac:chgData name="Morrison Cabonilas" userId="7fe86791-0a19-4f98-b6fc-667c2a7dbd6b" providerId="ADAL" clId="{42F03DA4-3C55-4375-B99A-DC07F80F0A74}" dt="2022-05-10T00:29:12.273" v="2798"/>
          <ac:spMkLst>
            <pc:docMk/>
            <pc:sldMk cId="3343573075" sldId="277"/>
            <ac:spMk id="7" creationId="{30B15A32-EBDF-6EE3-ED40-3528074BF999}"/>
          </ac:spMkLst>
        </pc:spChg>
        <pc:spChg chg="add mod">
          <ac:chgData name="Morrison Cabonilas" userId="7fe86791-0a19-4f98-b6fc-667c2a7dbd6b" providerId="ADAL" clId="{42F03DA4-3C55-4375-B99A-DC07F80F0A74}" dt="2022-05-11T13:01:55.621" v="7069" actId="20577"/>
          <ac:spMkLst>
            <pc:docMk/>
            <pc:sldMk cId="3343573075" sldId="277"/>
            <ac:spMk id="8" creationId="{C7ACE94E-E329-07DF-986E-B2BB6157496E}"/>
          </ac:spMkLst>
        </pc:spChg>
        <pc:spChg chg="add mod">
          <ac:chgData name="Morrison Cabonilas" userId="7fe86791-0a19-4f98-b6fc-667c2a7dbd6b" providerId="ADAL" clId="{42F03DA4-3C55-4375-B99A-DC07F80F0A74}" dt="2022-05-10T17:04:54.530" v="5271" actId="1076"/>
          <ac:spMkLst>
            <pc:docMk/>
            <pc:sldMk cId="3343573075" sldId="277"/>
            <ac:spMk id="10" creationId="{4675A9B0-5FCC-B42A-C46F-1F76CF115966}"/>
          </ac:spMkLst>
        </pc:spChg>
        <pc:spChg chg="del">
          <ac:chgData name="Morrison Cabonilas" userId="7fe86791-0a19-4f98-b6fc-667c2a7dbd6b" providerId="ADAL" clId="{42F03DA4-3C55-4375-B99A-DC07F80F0A74}" dt="2022-05-10T00:28:35.771" v="2787" actId="478"/>
          <ac:spMkLst>
            <pc:docMk/>
            <pc:sldMk cId="3343573075" sldId="277"/>
            <ac:spMk id="10" creationId="{D90B3180-DEC2-72D9-D414-CA9070214E7E}"/>
          </ac:spMkLst>
        </pc:spChg>
        <pc:spChg chg="mod">
          <ac:chgData name="Morrison Cabonilas" userId="7fe86791-0a19-4f98-b6fc-667c2a7dbd6b" providerId="ADAL" clId="{42F03DA4-3C55-4375-B99A-DC07F80F0A74}" dt="2022-05-11T13:01:48.599" v="7050" actId="20577"/>
          <ac:spMkLst>
            <pc:docMk/>
            <pc:sldMk cId="3343573075" sldId="277"/>
            <ac:spMk id="11" creationId="{A7155464-3F45-73AA-5535-B7CD8229A9F5}"/>
          </ac:spMkLst>
        </pc:spChg>
        <pc:spChg chg="add del mod">
          <ac:chgData name="Morrison Cabonilas" userId="7fe86791-0a19-4f98-b6fc-667c2a7dbd6b" providerId="ADAL" clId="{42F03DA4-3C55-4375-B99A-DC07F80F0A74}" dt="2022-05-10T00:36:07.096" v="2954" actId="478"/>
          <ac:spMkLst>
            <pc:docMk/>
            <pc:sldMk cId="3343573075" sldId="277"/>
            <ac:spMk id="12" creationId="{E929486F-7700-DB24-A27A-5097B9A41540}"/>
          </ac:spMkLst>
        </pc:spChg>
        <pc:spChg chg="add del mod">
          <ac:chgData name="Morrison Cabonilas" userId="7fe86791-0a19-4f98-b6fc-667c2a7dbd6b" providerId="ADAL" clId="{42F03DA4-3C55-4375-B99A-DC07F80F0A74}" dt="2022-05-10T00:36:06.050" v="2953" actId="478"/>
          <ac:spMkLst>
            <pc:docMk/>
            <pc:sldMk cId="3343573075" sldId="277"/>
            <ac:spMk id="13" creationId="{1B0DDCF2-7892-1532-6002-D63E48B39726}"/>
          </ac:spMkLst>
        </pc:spChg>
        <pc:spChg chg="add del mod">
          <ac:chgData name="Morrison Cabonilas" userId="7fe86791-0a19-4f98-b6fc-667c2a7dbd6b" providerId="ADAL" clId="{42F03DA4-3C55-4375-B99A-DC07F80F0A74}" dt="2022-05-10T15:52:21.153" v="3998" actId="478"/>
          <ac:spMkLst>
            <pc:docMk/>
            <pc:sldMk cId="3343573075" sldId="277"/>
            <ac:spMk id="14" creationId="{4C7AA749-FC80-4CD1-CE1C-6D169286090F}"/>
          </ac:spMkLst>
        </pc:spChg>
        <pc:spChg chg="add del mod">
          <ac:chgData name="Morrison Cabonilas" userId="7fe86791-0a19-4f98-b6fc-667c2a7dbd6b" providerId="ADAL" clId="{42F03DA4-3C55-4375-B99A-DC07F80F0A74}" dt="2022-05-10T15:52:22.545" v="3999" actId="478"/>
          <ac:spMkLst>
            <pc:docMk/>
            <pc:sldMk cId="3343573075" sldId="277"/>
            <ac:spMk id="15" creationId="{52F0EAFA-0584-248A-3A03-679611E9E3E5}"/>
          </ac:spMkLst>
        </pc:spChg>
        <pc:spChg chg="add mod">
          <ac:chgData name="Morrison Cabonilas" userId="7fe86791-0a19-4f98-b6fc-667c2a7dbd6b" providerId="ADAL" clId="{42F03DA4-3C55-4375-B99A-DC07F80F0A74}" dt="2022-05-10T16:56:27.947" v="5106" actId="14100"/>
          <ac:spMkLst>
            <pc:docMk/>
            <pc:sldMk cId="3343573075" sldId="277"/>
            <ac:spMk id="16" creationId="{C6A231D0-EE74-D814-BF50-49752DC7325B}"/>
          </ac:spMkLst>
        </pc:spChg>
        <pc:spChg chg="add del mod">
          <ac:chgData name="Morrison Cabonilas" userId="7fe86791-0a19-4f98-b6fc-667c2a7dbd6b" providerId="ADAL" clId="{42F03DA4-3C55-4375-B99A-DC07F80F0A74}" dt="2022-05-11T13:02:08.166" v="7073" actId="478"/>
          <ac:spMkLst>
            <pc:docMk/>
            <pc:sldMk cId="3343573075" sldId="277"/>
            <ac:spMk id="18" creationId="{7D6FDE38-A11B-7E1A-1F2E-1A2DB6607B17}"/>
          </ac:spMkLst>
        </pc:spChg>
        <pc:spChg chg="add mod">
          <ac:chgData name="Morrison Cabonilas" userId="7fe86791-0a19-4f98-b6fc-667c2a7dbd6b" providerId="ADAL" clId="{42F03DA4-3C55-4375-B99A-DC07F80F0A74}" dt="2022-05-10T16:57:33.719" v="5140" actId="14100"/>
          <ac:spMkLst>
            <pc:docMk/>
            <pc:sldMk cId="3343573075" sldId="277"/>
            <ac:spMk id="23" creationId="{0D9B04A8-7F78-8D1F-25EC-B69D4BF267D0}"/>
          </ac:spMkLst>
        </pc:spChg>
        <pc:picChg chg="add mod modCrop">
          <ac:chgData name="Morrison Cabonilas" userId="7fe86791-0a19-4f98-b6fc-667c2a7dbd6b" providerId="ADAL" clId="{42F03DA4-3C55-4375-B99A-DC07F80F0A74}" dt="2022-05-10T16:55:44.532" v="5068" actId="1076"/>
          <ac:picMkLst>
            <pc:docMk/>
            <pc:sldMk cId="3343573075" sldId="277"/>
            <ac:picMk id="7" creationId="{B44977A0-08DE-8CDA-35A8-892B8F84BEA8}"/>
          </ac:picMkLst>
        </pc:picChg>
        <pc:picChg chg="del mod modCrop">
          <ac:chgData name="Morrison Cabonilas" userId="7fe86791-0a19-4f98-b6fc-667c2a7dbd6b" providerId="ADAL" clId="{42F03DA4-3C55-4375-B99A-DC07F80F0A74}" dt="2022-05-10T17:04:02.676" v="5256" actId="478"/>
          <ac:picMkLst>
            <pc:docMk/>
            <pc:sldMk cId="3343573075" sldId="277"/>
            <ac:picMk id="9" creationId="{3F0D20AD-547D-D0E8-AB0B-8B94F7265415}"/>
          </ac:picMkLst>
        </pc:picChg>
        <pc:picChg chg="add mod ord modCrop">
          <ac:chgData name="Morrison Cabonilas" userId="7fe86791-0a19-4f98-b6fc-667c2a7dbd6b" providerId="ADAL" clId="{42F03DA4-3C55-4375-B99A-DC07F80F0A74}" dt="2022-05-10T17:04:34.255" v="5266" actId="167"/>
          <ac:picMkLst>
            <pc:docMk/>
            <pc:sldMk cId="3343573075" sldId="277"/>
            <ac:picMk id="29" creationId="{2767BBCA-D0C9-E106-57BB-151A4E51E782}"/>
          </ac:picMkLst>
        </pc:picChg>
        <pc:cxnChg chg="add del mod">
          <ac:chgData name="Morrison Cabonilas" userId="7fe86791-0a19-4f98-b6fc-667c2a7dbd6b" providerId="ADAL" clId="{42F03DA4-3C55-4375-B99A-DC07F80F0A74}" dt="2022-05-11T13:02:05.459" v="7072" actId="478"/>
          <ac:cxnSpMkLst>
            <pc:docMk/>
            <pc:sldMk cId="3343573075" sldId="277"/>
            <ac:cxnSpMk id="6" creationId="{26010526-C3F9-41FF-7851-6C3AB892ECD6}"/>
          </ac:cxnSpMkLst>
        </pc:cxnChg>
        <pc:cxnChg chg="add del mod">
          <ac:chgData name="Morrison Cabonilas" userId="7fe86791-0a19-4f98-b6fc-667c2a7dbd6b" providerId="ADAL" clId="{42F03DA4-3C55-4375-B99A-DC07F80F0A74}" dt="2022-05-11T13:02:04.804" v="7071" actId="478"/>
          <ac:cxnSpMkLst>
            <pc:docMk/>
            <pc:sldMk cId="3343573075" sldId="277"/>
            <ac:cxnSpMk id="17" creationId="{C252B04D-CAFF-235F-DCE5-D7A2789533C7}"/>
          </ac:cxnSpMkLst>
        </pc:cxnChg>
        <pc:cxnChg chg="add del mod">
          <ac:chgData name="Morrison Cabonilas" userId="7fe86791-0a19-4f98-b6fc-667c2a7dbd6b" providerId="ADAL" clId="{42F03DA4-3C55-4375-B99A-DC07F80F0A74}" dt="2022-05-11T13:02:08.751" v="7074" actId="478"/>
          <ac:cxnSpMkLst>
            <pc:docMk/>
            <pc:sldMk cId="3343573075" sldId="277"/>
            <ac:cxnSpMk id="20" creationId="{D35E866C-195C-0595-9EDB-C9C02FC86DB4}"/>
          </ac:cxnSpMkLst>
        </pc:cxnChg>
        <pc:cxnChg chg="add del mod">
          <ac:chgData name="Morrison Cabonilas" userId="7fe86791-0a19-4f98-b6fc-667c2a7dbd6b" providerId="ADAL" clId="{42F03DA4-3C55-4375-B99A-DC07F80F0A74}" dt="2022-05-11T13:02:09.589" v="7075" actId="478"/>
          <ac:cxnSpMkLst>
            <pc:docMk/>
            <pc:sldMk cId="3343573075" sldId="277"/>
            <ac:cxnSpMk id="21" creationId="{F3B3C541-DEF2-C0E6-7A12-E6F9A1C77136}"/>
          </ac:cxnSpMkLst>
        </pc:cxnChg>
      </pc:sldChg>
      <pc:sldChg chg="addSp delSp modSp new del mod modClrScheme chgLayout">
        <pc:chgData name="Morrison Cabonilas" userId="7fe86791-0a19-4f98-b6fc-667c2a7dbd6b" providerId="ADAL" clId="{42F03DA4-3C55-4375-B99A-DC07F80F0A74}" dt="2022-05-10T15:32:24.336" v="3444" actId="47"/>
        <pc:sldMkLst>
          <pc:docMk/>
          <pc:sldMk cId="2069975876" sldId="278"/>
        </pc:sldMkLst>
        <pc:spChg chg="del mod ord">
          <ac:chgData name="Morrison Cabonilas" userId="7fe86791-0a19-4f98-b6fc-667c2a7dbd6b" providerId="ADAL" clId="{42F03DA4-3C55-4375-B99A-DC07F80F0A74}" dt="2022-05-10T15:06:07.455" v="2958" actId="700"/>
          <ac:spMkLst>
            <pc:docMk/>
            <pc:sldMk cId="2069975876" sldId="278"/>
            <ac:spMk id="2" creationId="{FC7C2E6D-23D8-2D94-CEE1-F466D04925E1}"/>
          </ac:spMkLst>
        </pc:spChg>
        <pc:spChg chg="del mod ord">
          <ac:chgData name="Morrison Cabonilas" userId="7fe86791-0a19-4f98-b6fc-667c2a7dbd6b" providerId="ADAL" clId="{42F03DA4-3C55-4375-B99A-DC07F80F0A74}" dt="2022-05-10T15:06:07.455" v="2958" actId="700"/>
          <ac:spMkLst>
            <pc:docMk/>
            <pc:sldMk cId="2069975876" sldId="278"/>
            <ac:spMk id="3" creationId="{F2A2F533-0D04-BD84-15EF-68A4429C5CE6}"/>
          </ac:spMkLst>
        </pc:spChg>
        <pc:spChg chg="add mod ord">
          <ac:chgData name="Morrison Cabonilas" userId="7fe86791-0a19-4f98-b6fc-667c2a7dbd6b" providerId="ADAL" clId="{42F03DA4-3C55-4375-B99A-DC07F80F0A74}" dt="2022-05-10T15:06:14.210" v="2970" actId="20577"/>
          <ac:spMkLst>
            <pc:docMk/>
            <pc:sldMk cId="2069975876" sldId="278"/>
            <ac:spMk id="4" creationId="{743AE71F-63DA-DDA8-207B-95379323AE95}"/>
          </ac:spMkLst>
        </pc:spChg>
        <pc:spChg chg="add mod ord">
          <ac:chgData name="Morrison Cabonilas" userId="7fe86791-0a19-4f98-b6fc-667c2a7dbd6b" providerId="ADAL" clId="{42F03DA4-3C55-4375-B99A-DC07F80F0A74}" dt="2022-05-10T15:18:13.224" v="3091" actId="27636"/>
          <ac:spMkLst>
            <pc:docMk/>
            <pc:sldMk cId="2069975876" sldId="278"/>
            <ac:spMk id="5" creationId="{E2CB6BCA-1C62-0B8B-9A5F-6840BFC58AE2}"/>
          </ac:spMkLst>
        </pc:spChg>
        <pc:spChg chg="add mod">
          <ac:chgData name="Morrison Cabonilas" userId="7fe86791-0a19-4f98-b6fc-667c2a7dbd6b" providerId="ADAL" clId="{42F03DA4-3C55-4375-B99A-DC07F80F0A74}" dt="2022-05-10T15:21:36.699" v="3203" actId="1076"/>
          <ac:spMkLst>
            <pc:docMk/>
            <pc:sldMk cId="2069975876" sldId="278"/>
            <ac:spMk id="7" creationId="{6606A0FB-AF90-306A-AF52-600816D6BD25}"/>
          </ac:spMkLst>
        </pc:spChg>
        <pc:spChg chg="add del mod">
          <ac:chgData name="Morrison Cabonilas" userId="7fe86791-0a19-4f98-b6fc-667c2a7dbd6b" providerId="ADAL" clId="{42F03DA4-3C55-4375-B99A-DC07F80F0A74}" dt="2022-05-10T15:25:50.457" v="3274" actId="478"/>
          <ac:spMkLst>
            <pc:docMk/>
            <pc:sldMk cId="2069975876" sldId="278"/>
            <ac:spMk id="19" creationId="{EE3E28D1-C08D-6BFF-5775-24343FE4D077}"/>
          </ac:spMkLst>
        </pc:spChg>
        <pc:spChg chg="add mod">
          <ac:chgData name="Morrison Cabonilas" userId="7fe86791-0a19-4f98-b6fc-667c2a7dbd6b" providerId="ADAL" clId="{42F03DA4-3C55-4375-B99A-DC07F80F0A74}" dt="2022-05-10T15:23:49.506" v="3240" actId="14100"/>
          <ac:spMkLst>
            <pc:docMk/>
            <pc:sldMk cId="2069975876" sldId="278"/>
            <ac:spMk id="20" creationId="{D6DF6A8A-78B5-E470-99F1-CDD15BC773E3}"/>
          </ac:spMkLst>
        </pc:spChg>
        <pc:spChg chg="add mod">
          <ac:chgData name="Morrison Cabonilas" userId="7fe86791-0a19-4f98-b6fc-667c2a7dbd6b" providerId="ADAL" clId="{42F03DA4-3C55-4375-B99A-DC07F80F0A74}" dt="2022-05-10T15:23:45.281" v="3238" actId="14100"/>
          <ac:spMkLst>
            <pc:docMk/>
            <pc:sldMk cId="2069975876" sldId="278"/>
            <ac:spMk id="21" creationId="{FF394B68-F93F-303F-F5EC-6EA5118D91FE}"/>
          </ac:spMkLst>
        </pc:spChg>
        <pc:spChg chg="add mod">
          <ac:chgData name="Morrison Cabonilas" userId="7fe86791-0a19-4f98-b6fc-667c2a7dbd6b" providerId="ADAL" clId="{42F03DA4-3C55-4375-B99A-DC07F80F0A74}" dt="2022-05-10T15:25:11.521" v="3257" actId="1076"/>
          <ac:spMkLst>
            <pc:docMk/>
            <pc:sldMk cId="2069975876" sldId="278"/>
            <ac:spMk id="22" creationId="{0ECDC4BE-4D02-E7E5-F18D-0FF7F76D494A}"/>
          </ac:spMkLst>
        </pc:spChg>
        <pc:spChg chg="add mod">
          <ac:chgData name="Morrison Cabonilas" userId="7fe86791-0a19-4f98-b6fc-667c2a7dbd6b" providerId="ADAL" clId="{42F03DA4-3C55-4375-B99A-DC07F80F0A74}" dt="2022-05-10T15:23:52.112" v="3241" actId="1076"/>
          <ac:spMkLst>
            <pc:docMk/>
            <pc:sldMk cId="2069975876" sldId="278"/>
            <ac:spMk id="23" creationId="{AC493894-D5CD-DDAA-A1A1-92652038E7CA}"/>
          </ac:spMkLst>
        </pc:spChg>
        <pc:spChg chg="add del mod">
          <ac:chgData name="Morrison Cabonilas" userId="7fe86791-0a19-4f98-b6fc-667c2a7dbd6b" providerId="ADAL" clId="{42F03DA4-3C55-4375-B99A-DC07F80F0A74}" dt="2022-05-10T15:24:59.359" v="3252" actId="478"/>
          <ac:spMkLst>
            <pc:docMk/>
            <pc:sldMk cId="2069975876" sldId="278"/>
            <ac:spMk id="24" creationId="{9E47B4C6-2BD7-FEDB-3DAE-2436933601CE}"/>
          </ac:spMkLst>
        </pc:spChg>
        <pc:spChg chg="add mod">
          <ac:chgData name="Morrison Cabonilas" userId="7fe86791-0a19-4f98-b6fc-667c2a7dbd6b" providerId="ADAL" clId="{42F03DA4-3C55-4375-B99A-DC07F80F0A74}" dt="2022-05-10T15:23:03.245" v="3225" actId="1076"/>
          <ac:spMkLst>
            <pc:docMk/>
            <pc:sldMk cId="2069975876" sldId="278"/>
            <ac:spMk id="25" creationId="{107B92BC-BBBB-3EA3-FEF7-7B4416737920}"/>
          </ac:spMkLst>
        </pc:spChg>
        <pc:spChg chg="add mod">
          <ac:chgData name="Morrison Cabonilas" userId="7fe86791-0a19-4f98-b6fc-667c2a7dbd6b" providerId="ADAL" clId="{42F03DA4-3C55-4375-B99A-DC07F80F0A74}" dt="2022-05-10T15:25:04.370" v="3255" actId="1076"/>
          <ac:spMkLst>
            <pc:docMk/>
            <pc:sldMk cId="2069975876" sldId="278"/>
            <ac:spMk id="26" creationId="{3A558F70-1F61-EA58-6340-F896AA2DC005}"/>
          </ac:spMkLst>
        </pc:spChg>
        <pc:spChg chg="add mod">
          <ac:chgData name="Morrison Cabonilas" userId="7fe86791-0a19-4f98-b6fc-667c2a7dbd6b" providerId="ADAL" clId="{42F03DA4-3C55-4375-B99A-DC07F80F0A74}" dt="2022-05-10T15:25:26.618" v="3270" actId="1076"/>
          <ac:spMkLst>
            <pc:docMk/>
            <pc:sldMk cId="2069975876" sldId="278"/>
            <ac:spMk id="27" creationId="{4F8B024A-34C6-CE5F-CA43-612C06F3645A}"/>
          </ac:spMkLst>
        </pc:spChg>
        <pc:spChg chg="add mod">
          <ac:chgData name="Morrison Cabonilas" userId="7fe86791-0a19-4f98-b6fc-667c2a7dbd6b" providerId="ADAL" clId="{42F03DA4-3C55-4375-B99A-DC07F80F0A74}" dt="2022-05-10T15:21:22.662" v="3202" actId="20577"/>
          <ac:spMkLst>
            <pc:docMk/>
            <pc:sldMk cId="2069975876" sldId="278"/>
            <ac:spMk id="28" creationId="{19DC31E8-7805-7BBD-653C-411A28BC72C2}"/>
          </ac:spMkLst>
        </pc:spChg>
        <pc:spChg chg="add del mod">
          <ac:chgData name="Morrison Cabonilas" userId="7fe86791-0a19-4f98-b6fc-667c2a7dbd6b" providerId="ADAL" clId="{42F03DA4-3C55-4375-B99A-DC07F80F0A74}" dt="2022-05-10T15:24:51.998" v="3251"/>
          <ac:spMkLst>
            <pc:docMk/>
            <pc:sldMk cId="2069975876" sldId="278"/>
            <ac:spMk id="61" creationId="{175063B7-E91A-49A5-CAF1-31EE3284E9C5}"/>
          </ac:spMkLst>
        </pc:spChg>
        <pc:picChg chg="add mod modCrop">
          <ac:chgData name="Morrison Cabonilas" userId="7fe86791-0a19-4f98-b6fc-667c2a7dbd6b" providerId="ADAL" clId="{42F03DA4-3C55-4375-B99A-DC07F80F0A74}" dt="2022-05-10T15:21:36.699" v="3203" actId="1076"/>
          <ac:picMkLst>
            <pc:docMk/>
            <pc:sldMk cId="2069975876" sldId="278"/>
            <ac:picMk id="6" creationId="{44B5E10E-7F31-9BFE-6E83-D575621DB024}"/>
          </ac:picMkLst>
        </pc:picChg>
        <pc:picChg chg="add del mod modCrop">
          <ac:chgData name="Morrison Cabonilas" userId="7fe86791-0a19-4f98-b6fc-667c2a7dbd6b" providerId="ADAL" clId="{42F03DA4-3C55-4375-B99A-DC07F80F0A74}" dt="2022-05-10T15:25:45.759" v="3273" actId="478"/>
          <ac:picMkLst>
            <pc:docMk/>
            <pc:sldMk cId="2069975876" sldId="278"/>
            <ac:picMk id="10" creationId="{533D3E86-6E94-4B67-525A-64348EDBEDE8}"/>
          </ac:picMkLst>
        </pc:picChg>
        <pc:cxnChg chg="add mod">
          <ac:chgData name="Morrison Cabonilas" userId="7fe86791-0a19-4f98-b6fc-667c2a7dbd6b" providerId="ADAL" clId="{42F03DA4-3C55-4375-B99A-DC07F80F0A74}" dt="2022-05-10T15:25:45.759" v="3273" actId="478"/>
          <ac:cxnSpMkLst>
            <pc:docMk/>
            <pc:sldMk cId="2069975876" sldId="278"/>
            <ac:cxnSpMk id="9" creationId="{F2528481-3DF3-6655-2704-F4EA94681F7C}"/>
          </ac:cxnSpMkLst>
        </pc:cxnChg>
        <pc:cxnChg chg="add mod">
          <ac:chgData name="Morrison Cabonilas" userId="7fe86791-0a19-4f98-b6fc-667c2a7dbd6b" providerId="ADAL" clId="{42F03DA4-3C55-4375-B99A-DC07F80F0A74}" dt="2022-05-10T15:25:50.457" v="3274" actId="478"/>
          <ac:cxnSpMkLst>
            <pc:docMk/>
            <pc:sldMk cId="2069975876" sldId="278"/>
            <ac:cxnSpMk id="33" creationId="{DD09E256-A771-D2E6-9DD8-69D96723262F}"/>
          </ac:cxnSpMkLst>
        </pc:cxnChg>
        <pc:cxnChg chg="add mod">
          <ac:chgData name="Morrison Cabonilas" userId="7fe86791-0a19-4f98-b6fc-667c2a7dbd6b" providerId="ADAL" clId="{42F03DA4-3C55-4375-B99A-DC07F80F0A74}" dt="2022-05-10T15:23:52.112" v="3241" actId="1076"/>
          <ac:cxnSpMkLst>
            <pc:docMk/>
            <pc:sldMk cId="2069975876" sldId="278"/>
            <ac:cxnSpMk id="35" creationId="{06DAFF5C-7A12-FF00-7141-B34575E3A954}"/>
          </ac:cxnSpMkLst>
        </pc:cxnChg>
        <pc:cxnChg chg="add mod">
          <ac:chgData name="Morrison Cabonilas" userId="7fe86791-0a19-4f98-b6fc-667c2a7dbd6b" providerId="ADAL" clId="{42F03DA4-3C55-4375-B99A-DC07F80F0A74}" dt="2022-05-10T15:25:04.370" v="3255" actId="1076"/>
          <ac:cxnSpMkLst>
            <pc:docMk/>
            <pc:sldMk cId="2069975876" sldId="278"/>
            <ac:cxnSpMk id="58" creationId="{73DCB03A-8CF0-A3C1-2DD8-5EE7FAFC179C}"/>
          </ac:cxnSpMkLst>
        </pc:cxnChg>
        <pc:cxnChg chg="add mod">
          <ac:chgData name="Morrison Cabonilas" userId="7fe86791-0a19-4f98-b6fc-667c2a7dbd6b" providerId="ADAL" clId="{42F03DA4-3C55-4375-B99A-DC07F80F0A74}" dt="2022-05-10T15:25:26.618" v="3270" actId="1076"/>
          <ac:cxnSpMkLst>
            <pc:docMk/>
            <pc:sldMk cId="2069975876" sldId="278"/>
            <ac:cxnSpMk id="65" creationId="{25E73637-DCD8-689A-1464-14C57D17BD55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0T00:33:45.506" v="2915" actId="47"/>
        <pc:sldMkLst>
          <pc:docMk/>
          <pc:sldMk cId="2714993595" sldId="278"/>
        </pc:sldMkLst>
        <pc:spChg chg="add mod">
          <ac:chgData name="Morrison Cabonilas" userId="7fe86791-0a19-4f98-b6fc-667c2a7dbd6b" providerId="ADAL" clId="{42F03DA4-3C55-4375-B99A-DC07F80F0A74}" dt="2022-05-10T00:33:35.843" v="2910" actId="14100"/>
          <ac:spMkLst>
            <pc:docMk/>
            <pc:sldMk cId="2714993595" sldId="278"/>
            <ac:spMk id="7" creationId="{A71E8B86-4EA3-7484-5E3E-EF18BE3F2A4C}"/>
          </ac:spMkLst>
        </pc:spChg>
        <pc:spChg chg="add del mod">
          <ac:chgData name="Morrison Cabonilas" userId="7fe86791-0a19-4f98-b6fc-667c2a7dbd6b" providerId="ADAL" clId="{42F03DA4-3C55-4375-B99A-DC07F80F0A74}" dt="2022-05-10T00:33:14.966" v="2888" actId="478"/>
          <ac:spMkLst>
            <pc:docMk/>
            <pc:sldMk cId="2714993595" sldId="278"/>
            <ac:spMk id="8" creationId="{E9838B9E-AB9F-3432-BC19-C42658114ADB}"/>
          </ac:spMkLst>
        </pc:spChg>
        <pc:spChg chg="add del mod">
          <ac:chgData name="Morrison Cabonilas" userId="7fe86791-0a19-4f98-b6fc-667c2a7dbd6b" providerId="ADAL" clId="{42F03DA4-3C55-4375-B99A-DC07F80F0A74}" dt="2022-05-10T00:33:18.518" v="2895"/>
          <ac:spMkLst>
            <pc:docMk/>
            <pc:sldMk cId="2714993595" sldId="278"/>
            <ac:spMk id="9" creationId="{10FEB539-D8DC-6701-59A8-3F7FD7129D2C}"/>
          </ac:spMkLst>
        </pc:spChg>
        <pc:spChg chg="add del mod">
          <ac:chgData name="Morrison Cabonilas" userId="7fe86791-0a19-4f98-b6fc-667c2a7dbd6b" providerId="ADAL" clId="{42F03DA4-3C55-4375-B99A-DC07F80F0A74}" dt="2022-05-10T00:33:40.741" v="2914" actId="478"/>
          <ac:spMkLst>
            <pc:docMk/>
            <pc:sldMk cId="2714993595" sldId="278"/>
            <ac:spMk id="10" creationId="{3CE414D8-8617-8DD2-4BFF-79FB27A3D08C}"/>
          </ac:spMkLst>
        </pc:spChg>
        <pc:spChg chg="add mod">
          <ac:chgData name="Morrison Cabonilas" userId="7fe86791-0a19-4f98-b6fc-667c2a7dbd6b" providerId="ADAL" clId="{42F03DA4-3C55-4375-B99A-DC07F80F0A74}" dt="2022-05-10T00:33:30.637" v="2908"/>
          <ac:spMkLst>
            <pc:docMk/>
            <pc:sldMk cId="2714993595" sldId="278"/>
            <ac:spMk id="17" creationId="{FDAC3BC1-3C04-530D-3A90-CADA10C9F2FF}"/>
          </ac:spMkLst>
        </pc:spChg>
        <pc:spChg chg="add del mod">
          <ac:chgData name="Morrison Cabonilas" userId="7fe86791-0a19-4f98-b6fc-667c2a7dbd6b" providerId="ADAL" clId="{42F03DA4-3C55-4375-B99A-DC07F80F0A74}" dt="2022-05-10T00:33:40.203" v="2913" actId="478"/>
          <ac:spMkLst>
            <pc:docMk/>
            <pc:sldMk cId="2714993595" sldId="278"/>
            <ac:spMk id="18" creationId="{6ED1D7E9-24A4-7756-BF8F-88E527B16C61}"/>
          </ac:spMkLst>
        </pc:spChg>
        <pc:spChg chg="del mod">
          <ac:chgData name="Morrison Cabonilas" userId="7fe86791-0a19-4f98-b6fc-667c2a7dbd6b" providerId="ADAL" clId="{42F03DA4-3C55-4375-B99A-DC07F80F0A74}" dt="2022-05-10T00:31:22.347" v="2829" actId="478"/>
          <ac:spMkLst>
            <pc:docMk/>
            <pc:sldMk cId="2714993595" sldId="278"/>
            <ac:spMk id="49" creationId="{F71069A5-AFBC-3BC6-61AD-60A1B657BE71}"/>
          </ac:spMkLst>
        </pc:spChg>
        <pc:spChg chg="del">
          <ac:chgData name="Morrison Cabonilas" userId="7fe86791-0a19-4f98-b6fc-667c2a7dbd6b" providerId="ADAL" clId="{42F03DA4-3C55-4375-B99A-DC07F80F0A74}" dt="2022-05-10T00:31:06.465" v="2819" actId="478"/>
          <ac:spMkLst>
            <pc:docMk/>
            <pc:sldMk cId="2714993595" sldId="278"/>
            <ac:spMk id="51" creationId="{6BFDACD5-F3F5-3844-3DA8-3C7EE779FB3F}"/>
          </ac:spMkLst>
        </pc:spChg>
        <pc:spChg chg="del">
          <ac:chgData name="Morrison Cabonilas" userId="7fe86791-0a19-4f98-b6fc-667c2a7dbd6b" providerId="ADAL" clId="{42F03DA4-3C55-4375-B99A-DC07F80F0A74}" dt="2022-05-10T00:31:09.224" v="2821" actId="478"/>
          <ac:spMkLst>
            <pc:docMk/>
            <pc:sldMk cId="2714993595" sldId="278"/>
            <ac:spMk id="52" creationId="{315FC79B-ABBC-5341-1682-5C32C8000070}"/>
          </ac:spMkLst>
        </pc:spChg>
        <pc:spChg chg="del">
          <ac:chgData name="Morrison Cabonilas" userId="7fe86791-0a19-4f98-b6fc-667c2a7dbd6b" providerId="ADAL" clId="{42F03DA4-3C55-4375-B99A-DC07F80F0A74}" dt="2022-05-10T00:31:10.153" v="2822" actId="478"/>
          <ac:spMkLst>
            <pc:docMk/>
            <pc:sldMk cId="2714993595" sldId="278"/>
            <ac:spMk id="53" creationId="{315512B2-E84B-5CDA-BE87-7158E2EEBAE3}"/>
          </ac:spMkLst>
        </pc:spChg>
        <pc:spChg chg="del">
          <ac:chgData name="Morrison Cabonilas" userId="7fe86791-0a19-4f98-b6fc-667c2a7dbd6b" providerId="ADAL" clId="{42F03DA4-3C55-4375-B99A-DC07F80F0A74}" dt="2022-05-10T00:31:07.534" v="2820" actId="478"/>
          <ac:spMkLst>
            <pc:docMk/>
            <pc:sldMk cId="2714993595" sldId="278"/>
            <ac:spMk id="54" creationId="{F8856D93-5838-EF58-D5DD-13AF09B51017}"/>
          </ac:spMkLst>
        </pc:spChg>
        <pc:picChg chg="add del mod">
          <ac:chgData name="Morrison Cabonilas" userId="7fe86791-0a19-4f98-b6fc-667c2a7dbd6b" providerId="ADAL" clId="{42F03DA4-3C55-4375-B99A-DC07F80F0A74}" dt="2022-05-10T00:32:33.838" v="2854" actId="22"/>
          <ac:picMkLst>
            <pc:docMk/>
            <pc:sldMk cId="2714993595" sldId="278"/>
            <ac:picMk id="3" creationId="{FF91DE40-A260-E8B9-A7D1-3C38A70A1D0F}"/>
          </ac:picMkLst>
        </pc:picChg>
        <pc:picChg chg="add del mod">
          <ac:chgData name="Morrison Cabonilas" userId="7fe86791-0a19-4f98-b6fc-667c2a7dbd6b" providerId="ADAL" clId="{42F03DA4-3C55-4375-B99A-DC07F80F0A74}" dt="2022-05-10T00:32:32.657" v="2851" actId="22"/>
          <ac:picMkLst>
            <pc:docMk/>
            <pc:sldMk cId="2714993595" sldId="278"/>
            <ac:picMk id="6" creationId="{3334EB9B-890C-5817-3847-9E6965363C86}"/>
          </ac:picMkLst>
        </pc:picChg>
        <pc:picChg chg="add del mod modCrop">
          <ac:chgData name="Morrison Cabonilas" userId="7fe86791-0a19-4f98-b6fc-667c2a7dbd6b" providerId="ADAL" clId="{42F03DA4-3C55-4375-B99A-DC07F80F0A74}" dt="2022-05-10T00:32:46.408" v="2859" actId="732"/>
          <ac:picMkLst>
            <pc:docMk/>
            <pc:sldMk cId="2714993595" sldId="278"/>
            <ac:picMk id="50" creationId="{CEB6FDAE-02E2-1182-9118-255E1DA58530}"/>
          </ac:picMkLst>
        </pc:picChg>
      </pc:sldChg>
      <pc:sldChg chg="addSp delSp modSp add del mod modNotesTx">
        <pc:chgData name="Morrison Cabonilas" userId="7fe86791-0a19-4f98-b6fc-667c2a7dbd6b" providerId="ADAL" clId="{42F03DA4-3C55-4375-B99A-DC07F80F0A74}" dt="2022-05-11T12:53:34.274" v="6946" actId="47"/>
        <pc:sldMkLst>
          <pc:docMk/>
          <pc:sldMk cId="3674747910" sldId="279"/>
        </pc:sldMkLst>
        <pc:spChg chg="add del mod">
          <ac:chgData name="Morrison Cabonilas" userId="7fe86791-0a19-4f98-b6fc-667c2a7dbd6b" providerId="ADAL" clId="{42F03DA4-3C55-4375-B99A-DC07F80F0A74}" dt="2022-05-10T15:27:36.079" v="3344"/>
          <ac:spMkLst>
            <pc:docMk/>
            <pc:sldMk cId="3674747910" sldId="279"/>
            <ac:spMk id="3" creationId="{90B2F84E-4A33-ED6E-1A95-F18683D2B939}"/>
          </ac:spMkLst>
        </pc:spChg>
        <pc:spChg chg="mod">
          <ac:chgData name="Morrison Cabonilas" userId="7fe86791-0a19-4f98-b6fc-667c2a7dbd6b" providerId="ADAL" clId="{42F03DA4-3C55-4375-B99A-DC07F80F0A74}" dt="2022-05-10T16:01:54.050" v="4417" actId="20577"/>
          <ac:spMkLst>
            <pc:docMk/>
            <pc:sldMk cId="3674747910" sldId="279"/>
            <ac:spMk id="4" creationId="{743AE71F-63DA-DDA8-207B-95379323AE95}"/>
          </ac:spMkLst>
        </pc:spChg>
        <pc:spChg chg="mod">
          <ac:chgData name="Morrison Cabonilas" userId="7fe86791-0a19-4f98-b6fc-667c2a7dbd6b" providerId="ADAL" clId="{42F03DA4-3C55-4375-B99A-DC07F80F0A74}" dt="2022-05-11T12:49:42.180" v="6834" actId="20577"/>
          <ac:spMkLst>
            <pc:docMk/>
            <pc:sldMk cId="3674747910" sldId="279"/>
            <ac:spMk id="5" creationId="{E2CB6BCA-1C62-0B8B-9A5F-6840BFC58AE2}"/>
          </ac:spMkLst>
        </pc:spChg>
        <pc:spChg chg="mod">
          <ac:chgData name="Morrison Cabonilas" userId="7fe86791-0a19-4f98-b6fc-667c2a7dbd6b" providerId="ADAL" clId="{42F03DA4-3C55-4375-B99A-DC07F80F0A74}" dt="2022-05-10T17:06:44.235" v="5284" actId="14100"/>
          <ac:spMkLst>
            <pc:docMk/>
            <pc:sldMk cId="3674747910" sldId="279"/>
            <ac:spMk id="7" creationId="{6606A0FB-AF90-306A-AF52-600816D6BD25}"/>
          </ac:spMkLst>
        </pc:spChg>
        <pc:spChg chg="add mod">
          <ac:chgData name="Morrison Cabonilas" userId="7fe86791-0a19-4f98-b6fc-667c2a7dbd6b" providerId="ADAL" clId="{42F03DA4-3C55-4375-B99A-DC07F80F0A74}" dt="2022-05-11T12:36:04.263" v="6603" actId="1076"/>
          <ac:spMkLst>
            <pc:docMk/>
            <pc:sldMk cId="3674747910" sldId="279"/>
            <ac:spMk id="12" creationId="{E59FDCB3-B8B1-C489-607F-1CB5E0D9C9EA}"/>
          </ac:spMkLst>
        </pc:spChg>
        <pc:spChg chg="del">
          <ac:chgData name="Morrison Cabonilas" userId="7fe86791-0a19-4f98-b6fc-667c2a7dbd6b" providerId="ADAL" clId="{42F03DA4-3C55-4375-B99A-DC07F80F0A74}" dt="2022-05-10T15:26:05.465" v="3276" actId="478"/>
          <ac:spMkLst>
            <pc:docMk/>
            <pc:sldMk cId="3674747910" sldId="279"/>
            <ac:spMk id="19" creationId="{EE3E28D1-C08D-6BFF-5775-24343FE4D077}"/>
          </ac:spMkLst>
        </pc:spChg>
        <pc:spChg chg="del">
          <ac:chgData name="Morrison Cabonilas" userId="7fe86791-0a19-4f98-b6fc-667c2a7dbd6b" providerId="ADAL" clId="{42F03DA4-3C55-4375-B99A-DC07F80F0A74}" dt="2022-05-10T15:26:05.465" v="3276" actId="478"/>
          <ac:spMkLst>
            <pc:docMk/>
            <pc:sldMk cId="3674747910" sldId="279"/>
            <ac:spMk id="20" creationId="{D6DF6A8A-78B5-E470-99F1-CDD15BC773E3}"/>
          </ac:spMkLst>
        </pc:spChg>
        <pc:spChg chg="del">
          <ac:chgData name="Morrison Cabonilas" userId="7fe86791-0a19-4f98-b6fc-667c2a7dbd6b" providerId="ADAL" clId="{42F03DA4-3C55-4375-B99A-DC07F80F0A74}" dt="2022-05-10T15:26:05.465" v="3276" actId="478"/>
          <ac:spMkLst>
            <pc:docMk/>
            <pc:sldMk cId="3674747910" sldId="279"/>
            <ac:spMk id="21" creationId="{FF394B68-F93F-303F-F5EC-6EA5118D91FE}"/>
          </ac:spMkLst>
        </pc:spChg>
        <pc:spChg chg="del mod">
          <ac:chgData name="Morrison Cabonilas" userId="7fe86791-0a19-4f98-b6fc-667c2a7dbd6b" providerId="ADAL" clId="{42F03DA4-3C55-4375-B99A-DC07F80F0A74}" dt="2022-05-10T15:41:22.554" v="3660" actId="478"/>
          <ac:spMkLst>
            <pc:docMk/>
            <pc:sldMk cId="3674747910" sldId="279"/>
            <ac:spMk id="22" creationId="{0ECDC4BE-4D02-E7E5-F18D-0FF7F76D494A}"/>
          </ac:spMkLst>
        </pc:spChg>
        <pc:spChg chg="del mod">
          <ac:chgData name="Morrison Cabonilas" userId="7fe86791-0a19-4f98-b6fc-667c2a7dbd6b" providerId="ADAL" clId="{42F03DA4-3C55-4375-B99A-DC07F80F0A74}" dt="2022-05-10T15:41:23.554" v="3661" actId="478"/>
          <ac:spMkLst>
            <pc:docMk/>
            <pc:sldMk cId="3674747910" sldId="279"/>
            <ac:spMk id="23" creationId="{AC493894-D5CD-DDAA-A1A1-92652038E7CA}"/>
          </ac:spMkLst>
        </pc:spChg>
        <pc:spChg chg="add del mod">
          <ac:chgData name="Morrison Cabonilas" userId="7fe86791-0a19-4f98-b6fc-667c2a7dbd6b" providerId="ADAL" clId="{42F03DA4-3C55-4375-B99A-DC07F80F0A74}" dt="2022-05-10T15:41:24.507" v="3662" actId="478"/>
          <ac:spMkLst>
            <pc:docMk/>
            <pc:sldMk cId="3674747910" sldId="279"/>
            <ac:spMk id="24" creationId="{6EDC5DA6-C16F-FDA0-CDEF-9BFD6609413E}"/>
          </ac:spMkLst>
        </pc:spChg>
        <pc:spChg chg="del">
          <ac:chgData name="Morrison Cabonilas" userId="7fe86791-0a19-4f98-b6fc-667c2a7dbd6b" providerId="ADAL" clId="{42F03DA4-3C55-4375-B99A-DC07F80F0A74}" dt="2022-05-10T15:26:05.465" v="3276" actId="478"/>
          <ac:spMkLst>
            <pc:docMk/>
            <pc:sldMk cId="3674747910" sldId="279"/>
            <ac:spMk id="25" creationId="{107B92BC-BBBB-3EA3-FEF7-7B4416737920}"/>
          </ac:spMkLst>
        </pc:spChg>
        <pc:spChg chg="del mod">
          <ac:chgData name="Morrison Cabonilas" userId="7fe86791-0a19-4f98-b6fc-667c2a7dbd6b" providerId="ADAL" clId="{42F03DA4-3C55-4375-B99A-DC07F80F0A74}" dt="2022-05-10T15:41:25.345" v="3663" actId="478"/>
          <ac:spMkLst>
            <pc:docMk/>
            <pc:sldMk cId="3674747910" sldId="279"/>
            <ac:spMk id="26" creationId="{3A558F70-1F61-EA58-6340-F896AA2DC005}"/>
          </ac:spMkLst>
        </pc:spChg>
        <pc:spChg chg="del mod">
          <ac:chgData name="Morrison Cabonilas" userId="7fe86791-0a19-4f98-b6fc-667c2a7dbd6b" providerId="ADAL" clId="{42F03DA4-3C55-4375-B99A-DC07F80F0A74}" dt="2022-05-10T15:41:26.023" v="3664" actId="478"/>
          <ac:spMkLst>
            <pc:docMk/>
            <pc:sldMk cId="3674747910" sldId="279"/>
            <ac:spMk id="27" creationId="{4F8B024A-34C6-CE5F-CA43-612C06F3645A}"/>
          </ac:spMkLst>
        </pc:spChg>
        <pc:spChg chg="del mod">
          <ac:chgData name="Morrison Cabonilas" userId="7fe86791-0a19-4f98-b6fc-667c2a7dbd6b" providerId="ADAL" clId="{42F03DA4-3C55-4375-B99A-DC07F80F0A74}" dt="2022-05-10T15:41:26.630" v="3665" actId="478"/>
          <ac:spMkLst>
            <pc:docMk/>
            <pc:sldMk cId="3674747910" sldId="279"/>
            <ac:spMk id="28" creationId="{19DC31E8-7805-7BBD-653C-411A28BC72C2}"/>
          </ac:spMkLst>
        </pc:spChg>
        <pc:spChg chg="add del mod">
          <ac:chgData name="Morrison Cabonilas" userId="7fe86791-0a19-4f98-b6fc-667c2a7dbd6b" providerId="ADAL" clId="{42F03DA4-3C55-4375-B99A-DC07F80F0A74}" dt="2022-05-10T15:27:28.411" v="3339"/>
          <ac:spMkLst>
            <pc:docMk/>
            <pc:sldMk cId="3674747910" sldId="279"/>
            <ac:spMk id="29" creationId="{5A518F59-2F6D-E2FD-B14E-7CDD7655E135}"/>
          </ac:spMkLst>
        </pc:spChg>
        <pc:picChg chg="add del mod">
          <ac:chgData name="Morrison Cabonilas" userId="7fe86791-0a19-4f98-b6fc-667c2a7dbd6b" providerId="ADAL" clId="{42F03DA4-3C55-4375-B99A-DC07F80F0A74}" dt="2022-05-11T11:12:34.198" v="6521" actId="21"/>
          <ac:picMkLst>
            <pc:docMk/>
            <pc:sldMk cId="3674747910" sldId="279"/>
            <ac:picMk id="3" creationId="{442076BF-2989-6E82-FDE0-B1993737F193}"/>
          </ac:picMkLst>
        </pc:picChg>
        <pc:picChg chg="del mod">
          <ac:chgData name="Morrison Cabonilas" userId="7fe86791-0a19-4f98-b6fc-667c2a7dbd6b" providerId="ADAL" clId="{42F03DA4-3C55-4375-B99A-DC07F80F0A74}" dt="2022-05-10T17:06:15.892" v="5274" actId="478"/>
          <ac:picMkLst>
            <pc:docMk/>
            <pc:sldMk cId="3674747910" sldId="279"/>
            <ac:picMk id="6" creationId="{44B5E10E-7F31-9BFE-6E83-D575621DB024}"/>
          </ac:picMkLst>
        </pc:picChg>
        <pc:picChg chg="add del mod">
          <ac:chgData name="Morrison Cabonilas" userId="7fe86791-0a19-4f98-b6fc-667c2a7dbd6b" providerId="ADAL" clId="{42F03DA4-3C55-4375-B99A-DC07F80F0A74}" dt="2022-05-11T11:11:53.684" v="6514" actId="478"/>
          <ac:picMkLst>
            <pc:docMk/>
            <pc:sldMk cId="3674747910" sldId="279"/>
            <ac:picMk id="8" creationId="{E9E63504-2BF0-7D56-DA2F-8F1B097CE540}"/>
          </ac:picMkLst>
        </pc:picChg>
        <pc:picChg chg="add del mod ord">
          <ac:chgData name="Morrison Cabonilas" userId="7fe86791-0a19-4f98-b6fc-667c2a7dbd6b" providerId="ADAL" clId="{42F03DA4-3C55-4375-B99A-DC07F80F0A74}" dt="2022-05-11T12:48:31.668" v="6797" actId="21"/>
          <ac:picMkLst>
            <pc:docMk/>
            <pc:sldMk cId="3674747910" sldId="279"/>
            <ac:picMk id="10" creationId="{44B8ECDC-AA46-AC96-4D3B-D11877E3A0E1}"/>
          </ac:picMkLst>
        </pc:picChg>
        <pc:picChg chg="add del mod modCrop">
          <ac:chgData name="Morrison Cabonilas" userId="7fe86791-0a19-4f98-b6fc-667c2a7dbd6b" providerId="ADAL" clId="{42F03DA4-3C55-4375-B99A-DC07F80F0A74}" dt="2022-05-10T17:06:46.547" v="5285" actId="478"/>
          <ac:picMkLst>
            <pc:docMk/>
            <pc:sldMk cId="3674747910" sldId="279"/>
            <ac:picMk id="10" creationId="{533D3E86-6E94-4B67-525A-64348EDBEDE8}"/>
          </ac:picMkLst>
        </pc:picChg>
        <pc:picChg chg="add mod">
          <ac:chgData name="Morrison Cabonilas" userId="7fe86791-0a19-4f98-b6fc-667c2a7dbd6b" providerId="ADAL" clId="{42F03DA4-3C55-4375-B99A-DC07F80F0A74}" dt="2022-05-11T11:13:40.658" v="6536" actId="1076"/>
          <ac:picMkLst>
            <pc:docMk/>
            <pc:sldMk cId="3674747910" sldId="279"/>
            <ac:picMk id="13" creationId="{98FDE785-7413-3076-D52E-5B457ABF3CFA}"/>
          </ac:picMkLst>
        </pc:picChg>
        <pc:picChg chg="add mod ord">
          <ac:chgData name="Morrison Cabonilas" userId="7fe86791-0a19-4f98-b6fc-667c2a7dbd6b" providerId="ADAL" clId="{42F03DA4-3C55-4375-B99A-DC07F80F0A74}" dt="2022-05-11T12:49:04.097" v="6803" actId="1076"/>
          <ac:picMkLst>
            <pc:docMk/>
            <pc:sldMk cId="3674747910" sldId="279"/>
            <ac:picMk id="15" creationId="{D1BBBC29-7ED2-E8BE-5748-4F77BF5CDC67}"/>
          </ac:picMkLst>
        </pc:picChg>
        <pc:picChg chg="add mod ord modCrop">
          <ac:chgData name="Morrison Cabonilas" userId="7fe86791-0a19-4f98-b6fc-667c2a7dbd6b" providerId="ADAL" clId="{42F03DA4-3C55-4375-B99A-DC07F80F0A74}" dt="2022-05-11T12:53:20.168" v="6944" actId="1036"/>
          <ac:picMkLst>
            <pc:docMk/>
            <pc:sldMk cId="3674747910" sldId="279"/>
            <ac:picMk id="18" creationId="{A4354F2C-DE8C-00C6-AD9A-DCAB0EA4C0DE}"/>
          </ac:picMkLst>
        </pc:picChg>
        <pc:picChg chg="add del mod modCrop">
          <ac:chgData name="Morrison Cabonilas" userId="7fe86791-0a19-4f98-b6fc-667c2a7dbd6b" providerId="ADAL" clId="{42F03DA4-3C55-4375-B99A-DC07F80F0A74}" dt="2022-05-11T11:13:26.975" v="6526" actId="21"/>
          <ac:picMkLst>
            <pc:docMk/>
            <pc:sldMk cId="3674747910" sldId="279"/>
            <ac:picMk id="38" creationId="{866AC3E9-722D-B2AD-3A20-E5C88301BF92}"/>
          </ac:picMkLst>
        </pc:picChg>
        <pc:cxnChg chg="add del mod">
          <ac:chgData name="Morrison Cabonilas" userId="7fe86791-0a19-4f98-b6fc-667c2a7dbd6b" providerId="ADAL" clId="{42F03DA4-3C55-4375-B99A-DC07F80F0A74}" dt="2022-05-11T11:13:42.379" v="6537" actId="14100"/>
          <ac:cxnSpMkLst>
            <pc:docMk/>
            <pc:sldMk cId="3674747910" sldId="279"/>
            <ac:cxnSpMk id="9" creationId="{F2528481-3DF3-6655-2704-F4EA94681F7C}"/>
          </ac:cxnSpMkLst>
        </pc:cxnChg>
        <pc:cxnChg chg="del mod">
          <ac:chgData name="Morrison Cabonilas" userId="7fe86791-0a19-4f98-b6fc-667c2a7dbd6b" providerId="ADAL" clId="{42F03DA4-3C55-4375-B99A-DC07F80F0A74}" dt="2022-05-10T15:26:08.102" v="3277" actId="478"/>
          <ac:cxnSpMkLst>
            <pc:docMk/>
            <pc:sldMk cId="3674747910" sldId="279"/>
            <ac:cxnSpMk id="33" creationId="{DD09E256-A771-D2E6-9DD8-69D96723262F}"/>
          </ac:cxnSpMkLst>
        </pc:cxnChg>
        <pc:cxnChg chg="del mod">
          <ac:chgData name="Morrison Cabonilas" userId="7fe86791-0a19-4f98-b6fc-667c2a7dbd6b" providerId="ADAL" clId="{42F03DA4-3C55-4375-B99A-DC07F80F0A74}" dt="2022-05-10T15:26:08.918" v="3278" actId="478"/>
          <ac:cxnSpMkLst>
            <pc:docMk/>
            <pc:sldMk cId="3674747910" sldId="279"/>
            <ac:cxnSpMk id="35" creationId="{06DAFF5C-7A12-FF00-7141-B34575E3A954}"/>
          </ac:cxnSpMkLst>
        </pc:cxnChg>
        <pc:cxnChg chg="del mod">
          <ac:chgData name="Morrison Cabonilas" userId="7fe86791-0a19-4f98-b6fc-667c2a7dbd6b" providerId="ADAL" clId="{42F03DA4-3C55-4375-B99A-DC07F80F0A74}" dt="2022-05-10T15:26:10.410" v="3280" actId="478"/>
          <ac:cxnSpMkLst>
            <pc:docMk/>
            <pc:sldMk cId="3674747910" sldId="279"/>
            <ac:cxnSpMk id="58" creationId="{73DCB03A-8CF0-A3C1-2DD8-5EE7FAFC179C}"/>
          </ac:cxnSpMkLst>
        </pc:cxnChg>
        <pc:cxnChg chg="del mod">
          <ac:chgData name="Morrison Cabonilas" userId="7fe86791-0a19-4f98-b6fc-667c2a7dbd6b" providerId="ADAL" clId="{42F03DA4-3C55-4375-B99A-DC07F80F0A74}" dt="2022-05-10T15:26:09.733" v="3279" actId="478"/>
          <ac:cxnSpMkLst>
            <pc:docMk/>
            <pc:sldMk cId="3674747910" sldId="279"/>
            <ac:cxnSpMk id="65" creationId="{25E73637-DCD8-689A-1464-14C57D17BD55}"/>
          </ac:cxnSpMkLst>
        </pc:cxnChg>
      </pc:sldChg>
      <pc:sldChg chg="addSp delSp modSp new del mod chgLayout">
        <pc:chgData name="Morrison Cabonilas" userId="7fe86791-0a19-4f98-b6fc-667c2a7dbd6b" providerId="ADAL" clId="{42F03DA4-3C55-4375-B99A-DC07F80F0A74}" dt="2022-05-11T10:41:19.614" v="5724" actId="47"/>
        <pc:sldMkLst>
          <pc:docMk/>
          <pc:sldMk cId="2015311354" sldId="280"/>
        </pc:sldMkLst>
        <pc:spChg chg="mod ord">
          <ac:chgData name="Morrison Cabonilas" userId="7fe86791-0a19-4f98-b6fc-667c2a7dbd6b" providerId="ADAL" clId="{42F03DA4-3C55-4375-B99A-DC07F80F0A74}" dt="2022-05-10T16:01:56.972" v="4421" actId="20577"/>
          <ac:spMkLst>
            <pc:docMk/>
            <pc:sldMk cId="2015311354" sldId="280"/>
            <ac:spMk id="2" creationId="{0CC676C4-E110-B22E-549E-C85B890FC6D1}"/>
          </ac:spMkLst>
        </pc:spChg>
        <pc:spChg chg="del">
          <ac:chgData name="Morrison Cabonilas" userId="7fe86791-0a19-4f98-b6fc-667c2a7dbd6b" providerId="ADAL" clId="{42F03DA4-3C55-4375-B99A-DC07F80F0A74}" dt="2022-05-10T15:32:34.893" v="3446" actId="478"/>
          <ac:spMkLst>
            <pc:docMk/>
            <pc:sldMk cId="2015311354" sldId="280"/>
            <ac:spMk id="3" creationId="{852E5422-4D08-24F7-2E11-A1EB0A772B85}"/>
          </ac:spMkLst>
        </pc:spChg>
        <pc:spChg chg="add mod">
          <ac:chgData name="Morrison Cabonilas" userId="7fe86791-0a19-4f98-b6fc-667c2a7dbd6b" providerId="ADAL" clId="{42F03DA4-3C55-4375-B99A-DC07F80F0A74}" dt="2022-05-10T17:07:52.065" v="5318" actId="20577"/>
          <ac:spMkLst>
            <pc:docMk/>
            <pc:sldMk cId="2015311354" sldId="280"/>
            <ac:spMk id="5" creationId="{7C50168C-58D5-0AED-7918-6515A443DD07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6" creationId="{E82C9319-0310-BFD1-4F55-A22183D54E3E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9" creationId="{00134F68-063C-874B-56BF-7AAB1517287F}"/>
          </ac:spMkLst>
        </pc:spChg>
        <pc:spChg chg="add del">
          <ac:chgData name="Morrison Cabonilas" userId="7fe86791-0a19-4f98-b6fc-667c2a7dbd6b" providerId="ADAL" clId="{42F03DA4-3C55-4375-B99A-DC07F80F0A74}" dt="2022-05-10T15:34:20.231" v="3505" actId="22"/>
          <ac:spMkLst>
            <pc:docMk/>
            <pc:sldMk cId="2015311354" sldId="280"/>
            <ac:spMk id="13" creationId="{F2105750-05B2-9098-1FF9-F5F2EE806E84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14" creationId="{5817B6EF-3C03-E73C-530B-2396B8BCB88C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17" creationId="{1F24BB65-09BD-73C4-EE30-A580577EC7C3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20" creationId="{B97D14DE-B85F-7F85-2047-51FDDE9ECFE2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23" creationId="{05011EB8-7345-5B5F-82C3-A4C1D5A2A14A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26" creationId="{E513BDA0-70CB-A426-D1A6-CE28F43296F2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30" creationId="{66680A88-ACA2-79D5-07D7-5FCF5C2812C7}"/>
          </ac:spMkLst>
        </pc:spChg>
        <pc:spChg chg="add del mod">
          <ac:chgData name="Morrison Cabonilas" userId="7fe86791-0a19-4f98-b6fc-667c2a7dbd6b" providerId="ADAL" clId="{42F03DA4-3C55-4375-B99A-DC07F80F0A74}" dt="2022-05-10T15:40:25.311" v="3645" actId="478"/>
          <ac:spMkLst>
            <pc:docMk/>
            <pc:sldMk cId="2015311354" sldId="280"/>
            <ac:spMk id="42" creationId="{F7BFDC4E-9771-185A-113C-75A7B64ACCF5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43" creationId="{AA011768-6B13-149B-8186-5AB0F9D23B7B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48" creationId="{E50EFB53-C27F-A05A-90A2-AD4986E36C90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50" creationId="{E18768E7-9E51-0AC3-8E15-6C9604974A11}"/>
          </ac:spMkLst>
        </pc:spChg>
        <pc:spChg chg="add mod">
          <ac:chgData name="Morrison Cabonilas" userId="7fe86791-0a19-4f98-b6fc-667c2a7dbd6b" providerId="ADAL" clId="{42F03DA4-3C55-4375-B99A-DC07F80F0A74}" dt="2022-05-10T15:51:17.302" v="3995" actId="208"/>
          <ac:spMkLst>
            <pc:docMk/>
            <pc:sldMk cId="2015311354" sldId="280"/>
            <ac:spMk id="67" creationId="{7560154D-E464-6424-2E37-6547F5935D0C}"/>
          </ac:spMkLst>
        </pc:spChg>
        <pc:spChg chg="add del mod ord">
          <ac:chgData name="Morrison Cabonilas" userId="7fe86791-0a19-4f98-b6fc-667c2a7dbd6b" providerId="ADAL" clId="{42F03DA4-3C55-4375-B99A-DC07F80F0A74}" dt="2022-05-10T15:43:11.933" v="3720" actId="700"/>
          <ac:spMkLst>
            <pc:docMk/>
            <pc:sldMk cId="2015311354" sldId="280"/>
            <ac:spMk id="69" creationId="{5C4AC6EB-FC8F-F3C5-EA1F-C30389C031B6}"/>
          </ac:spMkLst>
        </pc:spChg>
        <pc:spChg chg="add mod ord">
          <ac:chgData name="Morrison Cabonilas" userId="7fe86791-0a19-4f98-b6fc-667c2a7dbd6b" providerId="ADAL" clId="{42F03DA4-3C55-4375-B99A-DC07F80F0A74}" dt="2022-05-10T15:44:03.116" v="3802" actId="20577"/>
          <ac:spMkLst>
            <pc:docMk/>
            <pc:sldMk cId="2015311354" sldId="280"/>
            <ac:spMk id="71" creationId="{587F126C-82A2-8F60-2C83-ADC739CC5E06}"/>
          </ac:spMkLst>
        </pc:spChg>
        <pc:grpChg chg="add mod">
          <ac:chgData name="Morrison Cabonilas" userId="7fe86791-0a19-4f98-b6fc-667c2a7dbd6b" providerId="ADAL" clId="{42F03DA4-3C55-4375-B99A-DC07F80F0A74}" dt="2022-05-10T16:58:46.478" v="5179" actId="1076"/>
          <ac:grpSpMkLst>
            <pc:docMk/>
            <pc:sldMk cId="2015311354" sldId="280"/>
            <ac:grpSpMk id="70" creationId="{8A3F46AF-A467-BAAD-9EC6-8072E53216C9}"/>
          </ac:grpSpMkLst>
        </pc:grpChg>
        <pc:picChg chg="add del mod">
          <ac:chgData name="Morrison Cabonilas" userId="7fe86791-0a19-4f98-b6fc-667c2a7dbd6b" providerId="ADAL" clId="{42F03DA4-3C55-4375-B99A-DC07F80F0A74}" dt="2022-05-10T15:42:03.320" v="3707"/>
          <ac:picMkLst>
            <pc:docMk/>
            <pc:sldMk cId="2015311354" sldId="280"/>
            <ac:picMk id="68" creationId="{79D90762-87D0-5058-EDD8-8C5A8122B75B}"/>
          </ac:picMkLst>
        </pc:picChg>
        <pc:picChg chg="add del mod">
          <ac:chgData name="Morrison Cabonilas" userId="7fe86791-0a19-4f98-b6fc-667c2a7dbd6b" providerId="ADAL" clId="{42F03DA4-3C55-4375-B99A-DC07F80F0A74}" dt="2022-05-10T17:07:34.191" v="5302" actId="478"/>
          <ac:picMkLst>
            <pc:docMk/>
            <pc:sldMk cId="2015311354" sldId="280"/>
            <ac:picMk id="72" creationId="{59598A17-8E3F-BA92-DE78-12E9AB2E8081}"/>
          </ac:picMkLst>
        </pc:picChg>
        <pc:picChg chg="add mod">
          <ac:chgData name="Morrison Cabonilas" userId="7fe86791-0a19-4f98-b6fc-667c2a7dbd6b" providerId="ADAL" clId="{42F03DA4-3C55-4375-B99A-DC07F80F0A74}" dt="2022-05-10T17:07:39.631" v="5305" actId="1076"/>
          <ac:picMkLst>
            <pc:docMk/>
            <pc:sldMk cId="2015311354" sldId="280"/>
            <ac:picMk id="73" creationId="{571C2A11-254A-2E74-2FC2-51997A28205C}"/>
          </ac:picMkLst>
        </pc:picChg>
        <pc:cxnChg chg="add mod">
          <ac:chgData name="Morrison Cabonilas" userId="7fe86791-0a19-4f98-b6fc-667c2a7dbd6b" providerId="ADAL" clId="{42F03DA4-3C55-4375-B99A-DC07F80F0A74}" dt="2022-05-10T15:51:17.302" v="3995" actId="208"/>
          <ac:cxnSpMkLst>
            <pc:docMk/>
            <pc:sldMk cId="2015311354" sldId="280"/>
            <ac:cxnSpMk id="8" creationId="{499B4FBC-B8BE-44DF-DA46-B45659D94160}"/>
          </ac:cxnSpMkLst>
        </pc:cxnChg>
        <pc:cxnChg chg="add mod">
          <ac:chgData name="Morrison Cabonilas" userId="7fe86791-0a19-4f98-b6fc-667c2a7dbd6b" providerId="ADAL" clId="{42F03DA4-3C55-4375-B99A-DC07F80F0A74}" dt="2022-05-10T15:51:17.302" v="3995" actId="208"/>
          <ac:cxnSpMkLst>
            <pc:docMk/>
            <pc:sldMk cId="2015311354" sldId="280"/>
            <ac:cxnSpMk id="15" creationId="{59D16C0E-8761-E2B0-16E9-8336310BB35D}"/>
          </ac:cxnSpMkLst>
        </pc:cxnChg>
        <pc:cxnChg chg="add mod">
          <ac:chgData name="Morrison Cabonilas" userId="7fe86791-0a19-4f98-b6fc-667c2a7dbd6b" providerId="ADAL" clId="{42F03DA4-3C55-4375-B99A-DC07F80F0A74}" dt="2022-05-10T15:51:17.302" v="3995" actId="208"/>
          <ac:cxnSpMkLst>
            <pc:docMk/>
            <pc:sldMk cId="2015311354" sldId="280"/>
            <ac:cxnSpMk id="21" creationId="{30BD333D-6FBD-F554-9ECF-9038699FBCD3}"/>
          </ac:cxnSpMkLst>
        </pc:cxnChg>
        <pc:cxnChg chg="add del mod">
          <ac:chgData name="Morrison Cabonilas" userId="7fe86791-0a19-4f98-b6fc-667c2a7dbd6b" providerId="ADAL" clId="{42F03DA4-3C55-4375-B99A-DC07F80F0A74}" dt="2022-05-10T15:39:08.127" v="3632" actId="478"/>
          <ac:cxnSpMkLst>
            <pc:docMk/>
            <pc:sldMk cId="2015311354" sldId="280"/>
            <ac:cxnSpMk id="28" creationId="{E398910C-000D-AB94-DE55-EFE3CB420332}"/>
          </ac:cxnSpMkLst>
        </pc:cxnChg>
        <pc:cxnChg chg="add del mod">
          <ac:chgData name="Morrison Cabonilas" userId="7fe86791-0a19-4f98-b6fc-667c2a7dbd6b" providerId="ADAL" clId="{42F03DA4-3C55-4375-B99A-DC07F80F0A74}" dt="2022-05-10T15:40:43.409" v="3651" actId="478"/>
          <ac:cxnSpMkLst>
            <pc:docMk/>
            <pc:sldMk cId="2015311354" sldId="280"/>
            <ac:cxnSpMk id="44" creationId="{628D1428-DDCB-670B-3DCD-27A9CAD17280}"/>
          </ac:cxnSpMkLst>
        </pc:cxnChg>
        <pc:cxnChg chg="add mod">
          <ac:chgData name="Morrison Cabonilas" userId="7fe86791-0a19-4f98-b6fc-667c2a7dbd6b" providerId="ADAL" clId="{42F03DA4-3C55-4375-B99A-DC07F80F0A74}" dt="2022-05-10T15:51:17.302" v="3995" actId="208"/>
          <ac:cxnSpMkLst>
            <pc:docMk/>
            <pc:sldMk cId="2015311354" sldId="280"/>
            <ac:cxnSpMk id="49" creationId="{B3EA8389-833A-1851-7A59-824821A569A0}"/>
          </ac:cxnSpMkLst>
        </pc:cxnChg>
        <pc:cxnChg chg="add mod">
          <ac:chgData name="Morrison Cabonilas" userId="7fe86791-0a19-4f98-b6fc-667c2a7dbd6b" providerId="ADAL" clId="{42F03DA4-3C55-4375-B99A-DC07F80F0A74}" dt="2022-05-10T15:51:17.302" v="3995" actId="208"/>
          <ac:cxnSpMkLst>
            <pc:docMk/>
            <pc:sldMk cId="2015311354" sldId="280"/>
            <ac:cxnSpMk id="57" creationId="{DADEBBE5-4EF4-61B4-3000-86F9BF3A44FB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0T17:15:24.557" v="5520" actId="47"/>
        <pc:sldMkLst>
          <pc:docMk/>
          <pc:sldMk cId="3359873323" sldId="281"/>
        </pc:sldMkLst>
        <pc:spChg chg="add mod">
          <ac:chgData name="Morrison Cabonilas" userId="7fe86791-0a19-4f98-b6fc-667c2a7dbd6b" providerId="ADAL" clId="{42F03DA4-3C55-4375-B99A-DC07F80F0A74}" dt="2022-05-10T16:59:28.272" v="5199" actId="1076"/>
          <ac:spMkLst>
            <pc:docMk/>
            <pc:sldMk cId="3359873323" sldId="281"/>
            <ac:spMk id="5" creationId="{FFA32AB4-2A32-8069-9DDE-19A36711A557}"/>
          </ac:spMkLst>
        </pc:spChg>
        <pc:spChg chg="add mod">
          <ac:chgData name="Morrison Cabonilas" userId="7fe86791-0a19-4f98-b6fc-667c2a7dbd6b" providerId="ADAL" clId="{42F03DA4-3C55-4375-B99A-DC07F80F0A74}" dt="2022-05-10T16:59:28.272" v="5199" actId="1076"/>
          <ac:spMkLst>
            <pc:docMk/>
            <pc:sldMk cId="3359873323" sldId="281"/>
            <ac:spMk id="6" creationId="{19C1B4D3-4F41-E90C-A380-BB85BF1FC6FB}"/>
          </ac:spMkLst>
        </pc:spChg>
        <pc:spChg chg="add mod">
          <ac:chgData name="Morrison Cabonilas" userId="7fe86791-0a19-4f98-b6fc-667c2a7dbd6b" providerId="ADAL" clId="{42F03DA4-3C55-4375-B99A-DC07F80F0A74}" dt="2022-05-10T16:59:28.272" v="5199" actId="1076"/>
          <ac:spMkLst>
            <pc:docMk/>
            <pc:sldMk cId="3359873323" sldId="281"/>
            <ac:spMk id="10" creationId="{940F5B24-2F1E-C5C2-5424-0BE0FDDB732E}"/>
          </ac:spMkLst>
        </pc:spChg>
        <pc:spChg chg="add mod">
          <ac:chgData name="Morrison Cabonilas" userId="7fe86791-0a19-4f98-b6fc-667c2a7dbd6b" providerId="ADAL" clId="{42F03DA4-3C55-4375-B99A-DC07F80F0A74}" dt="2022-05-10T16:59:28.272" v="5199" actId="1076"/>
          <ac:spMkLst>
            <pc:docMk/>
            <pc:sldMk cId="3359873323" sldId="281"/>
            <ac:spMk id="11" creationId="{B7B5AC7F-C174-DD8D-583D-E232A3E80BED}"/>
          </ac:spMkLst>
        </pc:spChg>
        <pc:spChg chg="add del mod">
          <ac:chgData name="Morrison Cabonilas" userId="7fe86791-0a19-4f98-b6fc-667c2a7dbd6b" providerId="ADAL" clId="{42F03DA4-3C55-4375-B99A-DC07F80F0A74}" dt="2022-05-10T16:04:15.706" v="4455" actId="478"/>
          <ac:spMkLst>
            <pc:docMk/>
            <pc:sldMk cId="3359873323" sldId="281"/>
            <ac:spMk id="22" creationId="{B084DCB3-EACC-2F67-3921-59061910144E}"/>
          </ac:spMkLst>
        </pc:spChg>
        <pc:spChg chg="add del mod">
          <ac:chgData name="Morrison Cabonilas" userId="7fe86791-0a19-4f98-b6fc-667c2a7dbd6b" providerId="ADAL" clId="{42F03DA4-3C55-4375-B99A-DC07F80F0A74}" dt="2022-05-10T16:59:27.965" v="5198" actId="767"/>
          <ac:spMkLst>
            <pc:docMk/>
            <pc:sldMk cId="3359873323" sldId="281"/>
            <ac:spMk id="25" creationId="{76F6D623-D917-ECB9-FD4C-2E9D367DA1BF}"/>
          </ac:spMkLst>
        </pc:spChg>
        <pc:spChg chg="del ord">
          <ac:chgData name="Morrison Cabonilas" userId="7fe86791-0a19-4f98-b6fc-667c2a7dbd6b" providerId="ADAL" clId="{42F03DA4-3C55-4375-B99A-DC07F80F0A74}" dt="2022-05-10T16:04:10.041" v="4451" actId="478"/>
          <ac:spMkLst>
            <pc:docMk/>
            <pc:sldMk cId="3359873323" sldId="281"/>
            <ac:spMk id="49" creationId="{F71069A5-AFBC-3BC6-61AD-60A1B657BE71}"/>
          </ac:spMkLst>
        </pc:spChg>
        <pc:spChg chg="del">
          <ac:chgData name="Morrison Cabonilas" userId="7fe86791-0a19-4f98-b6fc-667c2a7dbd6b" providerId="ADAL" clId="{42F03DA4-3C55-4375-B99A-DC07F80F0A74}" dt="2022-05-10T15:47:57.236" v="3864" actId="478"/>
          <ac:spMkLst>
            <pc:docMk/>
            <pc:sldMk cId="3359873323" sldId="281"/>
            <ac:spMk id="52" creationId="{315FC79B-ABBC-5341-1682-5C32C8000070}"/>
          </ac:spMkLst>
        </pc:spChg>
        <pc:spChg chg="del">
          <ac:chgData name="Morrison Cabonilas" userId="7fe86791-0a19-4f98-b6fc-667c2a7dbd6b" providerId="ADAL" clId="{42F03DA4-3C55-4375-B99A-DC07F80F0A74}" dt="2022-05-10T15:47:56.273" v="3862" actId="478"/>
          <ac:spMkLst>
            <pc:docMk/>
            <pc:sldMk cId="3359873323" sldId="281"/>
            <ac:spMk id="53" creationId="{315512B2-E84B-5CDA-BE87-7158E2EEBAE3}"/>
          </ac:spMkLst>
        </pc:spChg>
        <pc:picChg chg="add del mod">
          <ac:chgData name="Morrison Cabonilas" userId="7fe86791-0a19-4f98-b6fc-667c2a7dbd6b" providerId="ADAL" clId="{42F03DA4-3C55-4375-B99A-DC07F80F0A74}" dt="2022-05-10T16:59:28.272" v="5199" actId="1076"/>
          <ac:picMkLst>
            <pc:docMk/>
            <pc:sldMk cId="3359873323" sldId="281"/>
            <ac:picMk id="3" creationId="{D59F76D9-E152-F6CA-48F5-98DC26AB5012}"/>
          </ac:picMkLst>
        </pc:picChg>
        <pc:picChg chg="add mod modCrop">
          <ac:chgData name="Morrison Cabonilas" userId="7fe86791-0a19-4f98-b6fc-667c2a7dbd6b" providerId="ADAL" clId="{42F03DA4-3C55-4375-B99A-DC07F80F0A74}" dt="2022-05-10T17:00:22.397" v="5207" actId="208"/>
          <ac:picMkLst>
            <pc:docMk/>
            <pc:sldMk cId="3359873323" sldId="281"/>
            <ac:picMk id="24" creationId="{35C0E660-CAB2-AAC1-CFE9-7DE18B9A1FD8}"/>
          </ac:picMkLst>
        </pc:picChg>
        <pc:picChg chg="del">
          <ac:chgData name="Morrison Cabonilas" userId="7fe86791-0a19-4f98-b6fc-667c2a7dbd6b" providerId="ADAL" clId="{42F03DA4-3C55-4375-B99A-DC07F80F0A74}" dt="2022-05-10T15:47:56.766" v="3863" actId="478"/>
          <ac:picMkLst>
            <pc:docMk/>
            <pc:sldMk cId="3359873323" sldId="281"/>
            <ac:picMk id="50" creationId="{CEB6FDAE-02E2-1182-9118-255E1DA58530}"/>
          </ac:picMkLst>
        </pc:picChg>
        <pc:cxnChg chg="add mod">
          <ac:chgData name="Morrison Cabonilas" userId="7fe86791-0a19-4f98-b6fc-667c2a7dbd6b" providerId="ADAL" clId="{42F03DA4-3C55-4375-B99A-DC07F80F0A74}" dt="2022-05-10T16:59:28.272" v="5199" actId="1076"/>
          <ac:cxnSpMkLst>
            <pc:docMk/>
            <pc:sldMk cId="3359873323" sldId="281"/>
            <ac:cxnSpMk id="8" creationId="{FC177679-5FAF-F9BA-054A-06A7C300DBC6}"/>
          </ac:cxnSpMkLst>
        </pc:cxnChg>
        <pc:cxnChg chg="add del mod">
          <ac:chgData name="Morrison Cabonilas" userId="7fe86791-0a19-4f98-b6fc-667c2a7dbd6b" providerId="ADAL" clId="{42F03DA4-3C55-4375-B99A-DC07F80F0A74}" dt="2022-05-10T15:50:01.545" v="3980" actId="478"/>
          <ac:cxnSpMkLst>
            <pc:docMk/>
            <pc:sldMk cId="3359873323" sldId="281"/>
            <ac:cxnSpMk id="14" creationId="{E68B56D9-C1C4-67E2-0A5C-EB8CA57123E0}"/>
          </ac:cxnSpMkLst>
        </pc:cxnChg>
        <pc:cxnChg chg="add del mod">
          <ac:chgData name="Morrison Cabonilas" userId="7fe86791-0a19-4f98-b6fc-667c2a7dbd6b" providerId="ADAL" clId="{42F03DA4-3C55-4375-B99A-DC07F80F0A74}" dt="2022-05-10T16:03:47.484" v="4448" actId="478"/>
          <ac:cxnSpMkLst>
            <pc:docMk/>
            <pc:sldMk cId="3359873323" sldId="281"/>
            <ac:cxnSpMk id="16" creationId="{DA354AAD-3E93-25DD-36EB-277DD5E07601}"/>
          </ac:cxnSpMkLst>
        </pc:cxnChg>
        <pc:cxnChg chg="add mod">
          <ac:chgData name="Morrison Cabonilas" userId="7fe86791-0a19-4f98-b6fc-667c2a7dbd6b" providerId="ADAL" clId="{42F03DA4-3C55-4375-B99A-DC07F80F0A74}" dt="2022-05-10T16:59:28.272" v="5199" actId="1076"/>
          <ac:cxnSpMkLst>
            <pc:docMk/>
            <pc:sldMk cId="3359873323" sldId="281"/>
            <ac:cxnSpMk id="20" creationId="{AF3CCB83-F2CC-5276-CCE2-662BC208F1AB}"/>
          </ac:cxnSpMkLst>
        </pc:cxnChg>
        <pc:cxnChg chg="add del mod">
          <ac:chgData name="Morrison Cabonilas" userId="7fe86791-0a19-4f98-b6fc-667c2a7dbd6b" providerId="ADAL" clId="{42F03DA4-3C55-4375-B99A-DC07F80F0A74}" dt="2022-05-10T16:03:47.890" v="4449" actId="478"/>
          <ac:cxnSpMkLst>
            <pc:docMk/>
            <pc:sldMk cId="3359873323" sldId="281"/>
            <ac:cxnSpMk id="23" creationId="{14E3FB83-6DF3-CCB7-FD15-C944C0C38255}"/>
          </ac:cxnSpMkLst>
        </pc:cxnChg>
        <pc:cxnChg chg="add mod">
          <ac:chgData name="Morrison Cabonilas" userId="7fe86791-0a19-4f98-b6fc-667c2a7dbd6b" providerId="ADAL" clId="{42F03DA4-3C55-4375-B99A-DC07F80F0A74}" dt="2022-05-10T16:59:35.407" v="5202" actId="208"/>
          <ac:cxnSpMkLst>
            <pc:docMk/>
            <pc:sldMk cId="3359873323" sldId="281"/>
            <ac:cxnSpMk id="27" creationId="{3A6F0B37-A6DF-5B0D-D67B-C0650F5EFF32}"/>
          </ac:cxnSpMkLst>
        </pc:cxnChg>
        <pc:cxnChg chg="add mod">
          <ac:chgData name="Morrison Cabonilas" userId="7fe86791-0a19-4f98-b6fc-667c2a7dbd6b" providerId="ADAL" clId="{42F03DA4-3C55-4375-B99A-DC07F80F0A74}" dt="2022-05-10T16:59:40.986" v="5205" actId="14100"/>
          <ac:cxnSpMkLst>
            <pc:docMk/>
            <pc:sldMk cId="3359873323" sldId="281"/>
            <ac:cxnSpMk id="33" creationId="{94DAE4DE-FCA4-DC69-C132-1F935CD45AE6}"/>
          </ac:cxnSpMkLst>
        </pc:cxnChg>
      </pc:sldChg>
      <pc:sldChg chg="addSp delSp modSp new del mod">
        <pc:chgData name="Morrison Cabonilas" userId="7fe86791-0a19-4f98-b6fc-667c2a7dbd6b" providerId="ADAL" clId="{42F03DA4-3C55-4375-B99A-DC07F80F0A74}" dt="2022-05-13T13:58:27.277" v="8369" actId="47"/>
        <pc:sldMkLst>
          <pc:docMk/>
          <pc:sldMk cId="2165516751" sldId="282"/>
        </pc:sldMkLst>
        <pc:spChg chg="mod">
          <ac:chgData name="Morrison Cabonilas" userId="7fe86791-0a19-4f98-b6fc-667c2a7dbd6b" providerId="ADAL" clId="{42F03DA4-3C55-4375-B99A-DC07F80F0A74}" dt="2022-05-10T16:30:24.497" v="4461"/>
          <ac:spMkLst>
            <pc:docMk/>
            <pc:sldMk cId="2165516751" sldId="282"/>
            <ac:spMk id="2" creationId="{51E11197-5246-0EF7-2A4A-0289B1A1E218}"/>
          </ac:spMkLst>
        </pc:spChg>
        <pc:spChg chg="del">
          <ac:chgData name="Morrison Cabonilas" userId="7fe86791-0a19-4f98-b6fc-667c2a7dbd6b" providerId="ADAL" clId="{42F03DA4-3C55-4375-B99A-DC07F80F0A74}" dt="2022-05-10T16:30:28.617" v="4462" actId="478"/>
          <ac:spMkLst>
            <pc:docMk/>
            <pc:sldMk cId="2165516751" sldId="282"/>
            <ac:spMk id="3" creationId="{CC2998BF-680C-9CDD-2DBD-B1840A903FBF}"/>
          </ac:spMkLst>
        </pc:spChg>
        <pc:spChg chg="add mod">
          <ac:chgData name="Morrison Cabonilas" userId="7fe86791-0a19-4f98-b6fc-667c2a7dbd6b" providerId="ADAL" clId="{42F03DA4-3C55-4375-B99A-DC07F80F0A74}" dt="2022-05-10T19:52:06.842" v="5654" actId="20577"/>
          <ac:spMkLst>
            <pc:docMk/>
            <pc:sldMk cId="2165516751" sldId="282"/>
            <ac:spMk id="5" creationId="{F5D05BB4-71D7-0E07-348A-BB9BFBB03E8C}"/>
          </ac:spMkLst>
        </pc:spChg>
        <pc:spChg chg="add mod">
          <ac:chgData name="Morrison Cabonilas" userId="7fe86791-0a19-4f98-b6fc-667c2a7dbd6b" providerId="ADAL" clId="{42F03DA4-3C55-4375-B99A-DC07F80F0A74}" dt="2022-05-10T17:17:49.764" v="5549" actId="1076"/>
          <ac:spMkLst>
            <pc:docMk/>
            <pc:sldMk cId="2165516751" sldId="282"/>
            <ac:spMk id="6" creationId="{7355C387-A7FB-FE8E-D243-56AD1C212B0B}"/>
          </ac:spMkLst>
        </pc:spChg>
        <pc:spChg chg="add mod ord">
          <ac:chgData name="Morrison Cabonilas" userId="7fe86791-0a19-4f98-b6fc-667c2a7dbd6b" providerId="ADAL" clId="{42F03DA4-3C55-4375-B99A-DC07F80F0A74}" dt="2022-05-10T17:17:14.879" v="5541" actId="170"/>
          <ac:spMkLst>
            <pc:docMk/>
            <pc:sldMk cId="2165516751" sldId="282"/>
            <ac:spMk id="7" creationId="{9DA2B395-7DB8-EB36-7112-4EEB417C5F77}"/>
          </ac:spMkLst>
        </pc:spChg>
        <pc:picChg chg="add mod modCrop">
          <ac:chgData name="Morrison Cabonilas" userId="7fe86791-0a19-4f98-b6fc-667c2a7dbd6b" providerId="ADAL" clId="{42F03DA4-3C55-4375-B99A-DC07F80F0A74}" dt="2022-05-10T17:17:36.102" v="5547" actId="1076"/>
          <ac:picMkLst>
            <pc:docMk/>
            <pc:sldMk cId="2165516751" sldId="282"/>
            <ac:picMk id="4" creationId="{B561B782-CB80-2F21-BADB-EED06BDA73B3}"/>
          </ac:picMkLst>
        </pc:picChg>
        <pc:picChg chg="add del mod modCrop">
          <ac:chgData name="Morrison Cabonilas" userId="7fe86791-0a19-4f98-b6fc-667c2a7dbd6b" providerId="ADAL" clId="{42F03DA4-3C55-4375-B99A-DC07F80F0A74}" dt="2022-05-10T16:41:25.908" v="4559" actId="478"/>
          <ac:picMkLst>
            <pc:docMk/>
            <pc:sldMk cId="2165516751" sldId="282"/>
            <ac:picMk id="9" creationId="{EB503FB0-4D84-FC16-E5E9-0AF4F493D0AF}"/>
          </ac:picMkLst>
        </pc:picChg>
        <pc:picChg chg="add del mod ord modCrop">
          <ac:chgData name="Morrison Cabonilas" userId="7fe86791-0a19-4f98-b6fc-667c2a7dbd6b" providerId="ADAL" clId="{42F03DA4-3C55-4375-B99A-DC07F80F0A74}" dt="2022-05-10T17:16:11.211" v="5521" actId="478"/>
          <ac:picMkLst>
            <pc:docMk/>
            <pc:sldMk cId="2165516751" sldId="282"/>
            <ac:picMk id="11" creationId="{BE202E91-E86F-CD78-B76F-416D78BAEFB6}"/>
          </ac:picMkLst>
        </pc:picChg>
        <pc:picChg chg="add mod modCrop">
          <ac:chgData name="Morrison Cabonilas" userId="7fe86791-0a19-4f98-b6fc-667c2a7dbd6b" providerId="ADAL" clId="{42F03DA4-3C55-4375-B99A-DC07F80F0A74}" dt="2022-05-10T17:17:39.411" v="5548" actId="1076"/>
          <ac:picMkLst>
            <pc:docMk/>
            <pc:sldMk cId="2165516751" sldId="282"/>
            <ac:picMk id="12" creationId="{F8B90154-5A8C-B7D1-EEF3-A7C76AAEFD50}"/>
          </ac:picMkLst>
        </pc:picChg>
      </pc:sldChg>
      <pc:sldChg chg="delSp modSp new del mod">
        <pc:chgData name="Morrison Cabonilas" userId="7fe86791-0a19-4f98-b6fc-667c2a7dbd6b" providerId="ADAL" clId="{42F03DA4-3C55-4375-B99A-DC07F80F0A74}" dt="2022-05-10T16:40:48.901" v="4553" actId="47"/>
        <pc:sldMkLst>
          <pc:docMk/>
          <pc:sldMk cId="2792780102" sldId="283"/>
        </pc:sldMkLst>
        <pc:spChg chg="mod">
          <ac:chgData name="Morrison Cabonilas" userId="7fe86791-0a19-4f98-b6fc-667c2a7dbd6b" providerId="ADAL" clId="{42F03DA4-3C55-4375-B99A-DC07F80F0A74}" dt="2022-05-10T16:40:43.319" v="4550"/>
          <ac:spMkLst>
            <pc:docMk/>
            <pc:sldMk cId="2792780102" sldId="283"/>
            <ac:spMk id="2" creationId="{CB9CD8A6-ED01-D0BF-6E03-421048BAEBFA}"/>
          </ac:spMkLst>
        </pc:spChg>
        <pc:spChg chg="del">
          <ac:chgData name="Morrison Cabonilas" userId="7fe86791-0a19-4f98-b6fc-667c2a7dbd6b" providerId="ADAL" clId="{42F03DA4-3C55-4375-B99A-DC07F80F0A74}" dt="2022-05-10T16:40:44.951" v="4551" actId="478"/>
          <ac:spMkLst>
            <pc:docMk/>
            <pc:sldMk cId="2792780102" sldId="283"/>
            <ac:spMk id="3" creationId="{2F36220D-8ED1-EFD5-B8D2-D023FF018593}"/>
          </ac:spMkLst>
        </pc:spChg>
      </pc:sldChg>
      <pc:sldChg chg="addSp delSp modSp add del mod">
        <pc:chgData name="Morrison Cabonilas" userId="7fe86791-0a19-4f98-b6fc-667c2a7dbd6b" providerId="ADAL" clId="{42F03DA4-3C55-4375-B99A-DC07F80F0A74}" dt="2022-05-10T17:05:39.376" v="5273" actId="47"/>
        <pc:sldMkLst>
          <pc:docMk/>
          <pc:sldMk cId="3227676609" sldId="284"/>
        </pc:sldMkLst>
        <pc:spChg chg="add mod">
          <ac:chgData name="Morrison Cabonilas" userId="7fe86791-0a19-4f98-b6fc-667c2a7dbd6b" providerId="ADAL" clId="{42F03DA4-3C55-4375-B99A-DC07F80F0A74}" dt="2022-05-10T16:42:10.354" v="4590" actId="207"/>
          <ac:spMkLst>
            <pc:docMk/>
            <pc:sldMk cId="3227676609" sldId="284"/>
            <ac:spMk id="3" creationId="{2546ABD3-C311-626B-C04E-EE1965A162D5}"/>
          </ac:spMkLst>
        </pc:spChg>
        <pc:spChg chg="mod">
          <ac:chgData name="Morrison Cabonilas" userId="7fe86791-0a19-4f98-b6fc-667c2a7dbd6b" providerId="ADAL" clId="{42F03DA4-3C55-4375-B99A-DC07F80F0A74}" dt="2022-05-10T16:42:05.428" v="4587" actId="20577"/>
          <ac:spMkLst>
            <pc:docMk/>
            <pc:sldMk cId="3227676609" sldId="284"/>
            <ac:spMk id="5" creationId="{F5D05BB4-71D7-0E07-348A-BB9BFBB03E8C}"/>
          </ac:spMkLst>
        </pc:spChg>
        <pc:spChg chg="del">
          <ac:chgData name="Morrison Cabonilas" userId="7fe86791-0a19-4f98-b6fc-667c2a7dbd6b" providerId="ADAL" clId="{42F03DA4-3C55-4375-B99A-DC07F80F0A74}" dt="2022-05-10T16:40:56.290" v="4557" actId="478"/>
          <ac:spMkLst>
            <pc:docMk/>
            <pc:sldMk cId="3227676609" sldId="284"/>
            <ac:spMk id="6" creationId="{7355C387-A7FB-FE8E-D243-56AD1C212B0B}"/>
          </ac:spMkLst>
        </pc:spChg>
        <pc:spChg chg="mod">
          <ac:chgData name="Morrison Cabonilas" userId="7fe86791-0a19-4f98-b6fc-667c2a7dbd6b" providerId="ADAL" clId="{42F03DA4-3C55-4375-B99A-DC07F80F0A74}" dt="2022-05-10T16:42:01.012" v="4571" actId="1076"/>
          <ac:spMkLst>
            <pc:docMk/>
            <pc:sldMk cId="3227676609" sldId="284"/>
            <ac:spMk id="7" creationId="{9DA2B395-7DB8-EB36-7112-4EEB417C5F77}"/>
          </ac:spMkLst>
        </pc:spChg>
        <pc:picChg chg="del">
          <ac:chgData name="Morrison Cabonilas" userId="7fe86791-0a19-4f98-b6fc-667c2a7dbd6b" providerId="ADAL" clId="{42F03DA4-3C55-4375-B99A-DC07F80F0A74}" dt="2022-05-10T16:40:50.541" v="4554" actId="478"/>
          <ac:picMkLst>
            <pc:docMk/>
            <pc:sldMk cId="3227676609" sldId="284"/>
            <ac:picMk id="4" creationId="{B561B782-CB80-2F21-BADB-EED06BDA73B3}"/>
          </ac:picMkLst>
        </pc:picChg>
        <pc:picChg chg="add mod ord">
          <ac:chgData name="Morrison Cabonilas" userId="7fe86791-0a19-4f98-b6fc-667c2a7dbd6b" providerId="ADAL" clId="{42F03DA4-3C55-4375-B99A-DC07F80F0A74}" dt="2022-05-10T16:42:54.033" v="4595" actId="14100"/>
          <ac:picMkLst>
            <pc:docMk/>
            <pc:sldMk cId="3227676609" sldId="284"/>
            <ac:picMk id="8" creationId="{3C2AD8F0-4D56-738E-191F-157636E2EE59}"/>
          </ac:picMkLst>
        </pc:picChg>
        <pc:picChg chg="del mod ord">
          <ac:chgData name="Morrison Cabonilas" userId="7fe86791-0a19-4f98-b6fc-667c2a7dbd6b" providerId="ADAL" clId="{42F03DA4-3C55-4375-B99A-DC07F80F0A74}" dt="2022-05-10T16:41:51.417" v="4567" actId="478"/>
          <ac:picMkLst>
            <pc:docMk/>
            <pc:sldMk cId="3227676609" sldId="284"/>
            <ac:picMk id="9" creationId="{EB503FB0-4D84-FC16-E5E9-0AF4F493D0AF}"/>
          </ac:picMkLst>
        </pc:picChg>
        <pc:picChg chg="add mod ord modCrop">
          <ac:chgData name="Morrison Cabonilas" userId="7fe86791-0a19-4f98-b6fc-667c2a7dbd6b" providerId="ADAL" clId="{42F03DA4-3C55-4375-B99A-DC07F80F0A74}" dt="2022-05-10T16:43:05.410" v="4600" actId="1440"/>
          <ac:picMkLst>
            <pc:docMk/>
            <pc:sldMk cId="3227676609" sldId="284"/>
            <ac:picMk id="11" creationId="{6A898BFC-30DE-A50E-A871-BF8E17ACC674}"/>
          </ac:picMkLst>
        </pc:picChg>
      </pc:sldChg>
      <pc:sldChg chg="addSp delSp modSp add del mod ord">
        <pc:chgData name="Morrison Cabonilas" userId="7fe86791-0a19-4f98-b6fc-667c2a7dbd6b" providerId="ADAL" clId="{42F03DA4-3C55-4375-B99A-DC07F80F0A74}" dt="2022-05-13T13:58:27.277" v="8369" actId="47"/>
        <pc:sldMkLst>
          <pc:docMk/>
          <pc:sldMk cId="730270925" sldId="285"/>
        </pc:sldMkLst>
        <pc:spChg chg="del">
          <ac:chgData name="Morrison Cabonilas" userId="7fe86791-0a19-4f98-b6fc-667c2a7dbd6b" providerId="ADAL" clId="{42F03DA4-3C55-4375-B99A-DC07F80F0A74}" dt="2022-05-10T17:01:31.221" v="5210" actId="478"/>
          <ac:spMkLst>
            <pc:docMk/>
            <pc:sldMk cId="730270925" sldId="285"/>
            <ac:spMk id="2" creationId="{CD1632BB-EC0C-AE52-8AC1-A618CF1CFA00}"/>
          </ac:spMkLst>
        </pc:spChg>
        <pc:spChg chg="del">
          <ac:chgData name="Morrison Cabonilas" userId="7fe86791-0a19-4f98-b6fc-667c2a7dbd6b" providerId="ADAL" clId="{42F03DA4-3C55-4375-B99A-DC07F80F0A74}" dt="2022-05-10T17:01:31.221" v="5210" actId="478"/>
          <ac:spMkLst>
            <pc:docMk/>
            <pc:sldMk cId="730270925" sldId="285"/>
            <ac:spMk id="7" creationId="{079B33C5-6AE9-B5EC-7511-934542637D65}"/>
          </ac:spMkLst>
        </pc:spChg>
        <pc:spChg chg="del mod">
          <ac:chgData name="Morrison Cabonilas" userId="7fe86791-0a19-4f98-b6fc-667c2a7dbd6b" providerId="ADAL" clId="{42F03DA4-3C55-4375-B99A-DC07F80F0A74}" dt="2022-05-10T17:01:55.137" v="5219" actId="478"/>
          <ac:spMkLst>
            <pc:docMk/>
            <pc:sldMk cId="730270925" sldId="285"/>
            <ac:spMk id="8" creationId="{076EE6F6-D5D2-0949-A191-B90DDD793A59}"/>
          </ac:spMkLst>
        </pc:spChg>
        <pc:spChg chg="add mod">
          <ac:chgData name="Morrison Cabonilas" userId="7fe86791-0a19-4f98-b6fc-667c2a7dbd6b" providerId="ADAL" clId="{42F03DA4-3C55-4375-B99A-DC07F80F0A74}" dt="2022-05-10T17:03:14.977" v="5249" actId="207"/>
          <ac:spMkLst>
            <pc:docMk/>
            <pc:sldMk cId="730270925" sldId="285"/>
            <ac:spMk id="11" creationId="{C03AF226-2F8A-16AD-9218-9E8A04BE083F}"/>
          </ac:spMkLst>
        </pc:spChg>
        <pc:spChg chg="add mod">
          <ac:chgData name="Morrison Cabonilas" userId="7fe86791-0a19-4f98-b6fc-667c2a7dbd6b" providerId="ADAL" clId="{42F03DA4-3C55-4375-B99A-DC07F80F0A74}" dt="2022-05-10T17:03:30.290" v="5254" actId="1076"/>
          <ac:spMkLst>
            <pc:docMk/>
            <pc:sldMk cId="730270925" sldId="285"/>
            <ac:spMk id="16" creationId="{658A2F12-F4B6-BE99-F04E-A15E6B5A385E}"/>
          </ac:spMkLst>
        </pc:spChg>
        <pc:spChg chg="mod">
          <ac:chgData name="Morrison Cabonilas" userId="7fe86791-0a19-4f98-b6fc-667c2a7dbd6b" providerId="ADAL" clId="{42F03DA4-3C55-4375-B99A-DC07F80F0A74}" dt="2022-05-13T12:14:55.288" v="7322" actId="20577"/>
          <ac:spMkLst>
            <pc:docMk/>
            <pc:sldMk cId="730270925" sldId="285"/>
            <ac:spMk id="40" creationId="{C52DA640-DB12-17A7-B680-13CE2AC502C4}"/>
          </ac:spMkLst>
        </pc:spChg>
        <pc:picChg chg="add mod">
          <ac:chgData name="Morrison Cabonilas" userId="7fe86791-0a19-4f98-b6fc-667c2a7dbd6b" providerId="ADAL" clId="{42F03DA4-3C55-4375-B99A-DC07F80F0A74}" dt="2022-05-10T17:01:40.878" v="5216" actId="1440"/>
          <ac:picMkLst>
            <pc:docMk/>
            <pc:sldMk cId="730270925" sldId="285"/>
            <ac:picMk id="6" creationId="{BAF5447C-237C-EC36-F5A4-FD9ADF7E9225}"/>
          </ac:picMkLst>
        </pc:picChg>
        <pc:picChg chg="add mod modCrop">
          <ac:chgData name="Morrison Cabonilas" userId="7fe86791-0a19-4f98-b6fc-667c2a7dbd6b" providerId="ADAL" clId="{42F03DA4-3C55-4375-B99A-DC07F80F0A74}" dt="2022-05-10T17:02:52.392" v="5244" actId="1076"/>
          <ac:picMkLst>
            <pc:docMk/>
            <pc:sldMk cId="730270925" sldId="285"/>
            <ac:picMk id="10" creationId="{BB252A93-3B94-25A6-E4B3-A20B426A8C8D}"/>
          </ac:picMkLst>
        </pc:picChg>
        <pc:picChg chg="del">
          <ac:chgData name="Morrison Cabonilas" userId="7fe86791-0a19-4f98-b6fc-667c2a7dbd6b" providerId="ADAL" clId="{42F03DA4-3C55-4375-B99A-DC07F80F0A74}" dt="2022-05-10T17:01:31.221" v="5210" actId="478"/>
          <ac:picMkLst>
            <pc:docMk/>
            <pc:sldMk cId="730270925" sldId="285"/>
            <ac:picMk id="37" creationId="{59DB4BE4-11C2-896C-E7B9-3464E4624342}"/>
          </ac:picMkLst>
        </pc:picChg>
        <pc:cxnChg chg="del mod">
          <ac:chgData name="Morrison Cabonilas" userId="7fe86791-0a19-4f98-b6fc-667c2a7dbd6b" providerId="ADAL" clId="{42F03DA4-3C55-4375-B99A-DC07F80F0A74}" dt="2022-05-10T17:01:32.267" v="5211" actId="478"/>
          <ac:cxnSpMkLst>
            <pc:docMk/>
            <pc:sldMk cId="730270925" sldId="285"/>
            <ac:cxnSpMk id="5" creationId="{882AC681-7EDC-2B7F-1974-9B618F288785}"/>
          </ac:cxnSpMkLst>
        </pc:cxnChg>
        <pc:cxnChg chg="add mod">
          <ac:chgData name="Morrison Cabonilas" userId="7fe86791-0a19-4f98-b6fc-667c2a7dbd6b" providerId="ADAL" clId="{42F03DA4-3C55-4375-B99A-DC07F80F0A74}" dt="2022-05-13T12:14:55.288" v="7322" actId="20577"/>
          <ac:cxnSpMkLst>
            <pc:docMk/>
            <pc:sldMk cId="730270925" sldId="285"/>
            <ac:cxnSpMk id="13" creationId="{35838075-37C4-90A3-076F-1952B6DB8176}"/>
          </ac:cxnSpMkLst>
        </pc:cxnChg>
      </pc:sldChg>
      <pc:sldChg chg="addSp delSp modSp new del mod">
        <pc:chgData name="Morrison Cabonilas" userId="7fe86791-0a19-4f98-b6fc-667c2a7dbd6b" providerId="ADAL" clId="{42F03DA4-3C55-4375-B99A-DC07F80F0A74}" dt="2022-05-11T12:56:59.436" v="6995" actId="47"/>
        <pc:sldMkLst>
          <pc:docMk/>
          <pc:sldMk cId="2327744968" sldId="286"/>
        </pc:sldMkLst>
        <pc:spChg chg="mod">
          <ac:chgData name="Morrison Cabonilas" userId="7fe86791-0a19-4f98-b6fc-667c2a7dbd6b" providerId="ADAL" clId="{42F03DA4-3C55-4375-B99A-DC07F80F0A74}" dt="2022-05-10T17:08:34.690" v="5333" actId="20577"/>
          <ac:spMkLst>
            <pc:docMk/>
            <pc:sldMk cId="2327744968" sldId="286"/>
            <ac:spMk id="2" creationId="{15D7AFD9-4528-4AD2-66A2-5495898FC398}"/>
          </ac:spMkLst>
        </pc:spChg>
        <pc:spChg chg="mod">
          <ac:chgData name="Morrison Cabonilas" userId="7fe86791-0a19-4f98-b6fc-667c2a7dbd6b" providerId="ADAL" clId="{42F03DA4-3C55-4375-B99A-DC07F80F0A74}" dt="2022-05-11T12:36:54.136" v="6641" actId="20577"/>
          <ac:spMkLst>
            <pc:docMk/>
            <pc:sldMk cId="2327744968" sldId="286"/>
            <ac:spMk id="3" creationId="{31207AD8-4C72-E579-B3BE-99C2794ABB40}"/>
          </ac:spMkLst>
        </pc:spChg>
        <pc:spChg chg="add mod">
          <ac:chgData name="Morrison Cabonilas" userId="7fe86791-0a19-4f98-b6fc-667c2a7dbd6b" providerId="ADAL" clId="{42F03DA4-3C55-4375-B99A-DC07F80F0A74}" dt="2022-05-11T12:37:09.898" v="6642" actId="164"/>
          <ac:spMkLst>
            <pc:docMk/>
            <pc:sldMk cId="2327744968" sldId="286"/>
            <ac:spMk id="9" creationId="{66A8E3C4-5028-C76D-D572-E5433B7CD0F4}"/>
          </ac:spMkLst>
        </pc:spChg>
        <pc:spChg chg="add del">
          <ac:chgData name="Morrison Cabonilas" userId="7fe86791-0a19-4f98-b6fc-667c2a7dbd6b" providerId="ADAL" clId="{42F03DA4-3C55-4375-B99A-DC07F80F0A74}" dt="2022-05-10T17:12:53.392" v="5431" actId="478"/>
          <ac:spMkLst>
            <pc:docMk/>
            <pc:sldMk cId="2327744968" sldId="286"/>
            <ac:spMk id="13" creationId="{0B9E9057-D307-8F07-2137-6ED1E09CF569}"/>
          </ac:spMkLst>
        </pc:spChg>
        <pc:spChg chg="add mod">
          <ac:chgData name="Morrison Cabonilas" userId="7fe86791-0a19-4f98-b6fc-667c2a7dbd6b" providerId="ADAL" clId="{42F03DA4-3C55-4375-B99A-DC07F80F0A74}" dt="2022-05-11T12:37:09.898" v="6642" actId="164"/>
          <ac:spMkLst>
            <pc:docMk/>
            <pc:sldMk cId="2327744968" sldId="286"/>
            <ac:spMk id="14" creationId="{EA63C022-01B1-D291-F355-6C60FD878766}"/>
          </ac:spMkLst>
        </pc:spChg>
        <pc:spChg chg="add del mod">
          <ac:chgData name="Morrison Cabonilas" userId="7fe86791-0a19-4f98-b6fc-667c2a7dbd6b" providerId="ADAL" clId="{42F03DA4-3C55-4375-B99A-DC07F80F0A74}" dt="2022-05-11T10:41:42.653" v="5725" actId="478"/>
          <ac:spMkLst>
            <pc:docMk/>
            <pc:sldMk cId="2327744968" sldId="286"/>
            <ac:spMk id="20" creationId="{B351F21F-CB92-0BE4-A1FF-BD557CBAC39C}"/>
          </ac:spMkLst>
        </pc:spChg>
        <pc:spChg chg="add del mod">
          <ac:chgData name="Morrison Cabonilas" userId="7fe86791-0a19-4f98-b6fc-667c2a7dbd6b" providerId="ADAL" clId="{42F03DA4-3C55-4375-B99A-DC07F80F0A74}" dt="2022-05-11T10:41:43.371" v="5726" actId="478"/>
          <ac:spMkLst>
            <pc:docMk/>
            <pc:sldMk cId="2327744968" sldId="286"/>
            <ac:spMk id="21" creationId="{7ABBA684-468E-42F9-0619-6FC691860E23}"/>
          </ac:spMkLst>
        </pc:spChg>
        <pc:spChg chg="add mod">
          <ac:chgData name="Morrison Cabonilas" userId="7fe86791-0a19-4f98-b6fc-667c2a7dbd6b" providerId="ADAL" clId="{42F03DA4-3C55-4375-B99A-DC07F80F0A74}" dt="2022-05-11T12:37:09.898" v="6642" actId="164"/>
          <ac:spMkLst>
            <pc:docMk/>
            <pc:sldMk cId="2327744968" sldId="286"/>
            <ac:spMk id="22" creationId="{7AD5556D-15B3-39F7-89D9-798F313707EC}"/>
          </ac:spMkLst>
        </pc:spChg>
        <pc:spChg chg="add mod">
          <ac:chgData name="Morrison Cabonilas" userId="7fe86791-0a19-4f98-b6fc-667c2a7dbd6b" providerId="ADAL" clId="{42F03DA4-3C55-4375-B99A-DC07F80F0A74}" dt="2022-05-11T12:37:09.898" v="6642" actId="164"/>
          <ac:spMkLst>
            <pc:docMk/>
            <pc:sldMk cId="2327744968" sldId="286"/>
            <ac:spMk id="23" creationId="{EF40CFAE-C2A8-C983-B2D0-1FB21E6CC3DA}"/>
          </ac:spMkLst>
        </pc:spChg>
        <pc:grpChg chg="add mod">
          <ac:chgData name="Morrison Cabonilas" userId="7fe86791-0a19-4f98-b6fc-667c2a7dbd6b" providerId="ADAL" clId="{42F03DA4-3C55-4375-B99A-DC07F80F0A74}" dt="2022-05-11T12:37:14.364" v="6643" actId="1076"/>
          <ac:grpSpMkLst>
            <pc:docMk/>
            <pc:sldMk cId="2327744968" sldId="286"/>
            <ac:grpSpMk id="4" creationId="{6DC2A4AB-CFE5-CACF-438A-C15629EC0720}"/>
          </ac:grpSpMkLst>
        </pc:grpChg>
        <pc:picChg chg="add del mod">
          <ac:chgData name="Morrison Cabonilas" userId="7fe86791-0a19-4f98-b6fc-667c2a7dbd6b" providerId="ADAL" clId="{42F03DA4-3C55-4375-B99A-DC07F80F0A74}" dt="2022-05-10T17:10:53.694" v="5395" actId="478"/>
          <ac:picMkLst>
            <pc:docMk/>
            <pc:sldMk cId="2327744968" sldId="286"/>
            <ac:picMk id="4" creationId="{26AD5B38-24ED-175E-4B27-D67C8EDA1326}"/>
          </ac:picMkLst>
        </pc:picChg>
        <pc:picChg chg="add del mod modCrop">
          <ac:chgData name="Morrison Cabonilas" userId="7fe86791-0a19-4f98-b6fc-667c2a7dbd6b" providerId="ADAL" clId="{42F03DA4-3C55-4375-B99A-DC07F80F0A74}" dt="2022-05-10T17:12:31.592" v="5427" actId="478"/>
          <ac:picMkLst>
            <pc:docMk/>
            <pc:sldMk cId="2327744968" sldId="286"/>
            <ac:picMk id="6" creationId="{B318C9D6-B41D-FA71-91F3-B98F25FE802A}"/>
          </ac:picMkLst>
        </pc:picChg>
        <pc:picChg chg="add mod modCrop">
          <ac:chgData name="Morrison Cabonilas" userId="7fe86791-0a19-4f98-b6fc-667c2a7dbd6b" providerId="ADAL" clId="{42F03DA4-3C55-4375-B99A-DC07F80F0A74}" dt="2022-05-11T12:37:09.898" v="6642" actId="164"/>
          <ac:picMkLst>
            <pc:docMk/>
            <pc:sldMk cId="2327744968" sldId="286"/>
            <ac:picMk id="8" creationId="{CFA9C43E-4280-723B-64A5-FD5E2A632B03}"/>
          </ac:picMkLst>
        </pc:picChg>
        <pc:picChg chg="add mod modCrop">
          <ac:chgData name="Morrison Cabonilas" userId="7fe86791-0a19-4f98-b6fc-667c2a7dbd6b" providerId="ADAL" clId="{42F03DA4-3C55-4375-B99A-DC07F80F0A74}" dt="2022-05-11T12:37:09.898" v="6642" actId="164"/>
          <ac:picMkLst>
            <pc:docMk/>
            <pc:sldMk cId="2327744968" sldId="286"/>
            <ac:picMk id="10" creationId="{7DADA47B-CDFD-FA5D-2B5F-42B0B6EFD5BE}"/>
          </ac:picMkLst>
        </pc:picChg>
        <pc:picChg chg="add mod modCrop">
          <ac:chgData name="Morrison Cabonilas" userId="7fe86791-0a19-4f98-b6fc-667c2a7dbd6b" providerId="ADAL" clId="{42F03DA4-3C55-4375-B99A-DC07F80F0A74}" dt="2022-05-11T12:37:09.898" v="6642" actId="164"/>
          <ac:picMkLst>
            <pc:docMk/>
            <pc:sldMk cId="2327744968" sldId="286"/>
            <ac:picMk id="15" creationId="{DE622F10-952F-F682-8264-6353CE8A0CBD}"/>
          </ac:picMkLst>
        </pc:picChg>
        <pc:cxnChg chg="add mod">
          <ac:chgData name="Morrison Cabonilas" userId="7fe86791-0a19-4f98-b6fc-667c2a7dbd6b" providerId="ADAL" clId="{42F03DA4-3C55-4375-B99A-DC07F80F0A74}" dt="2022-05-11T12:37:09.898" v="6642" actId="164"/>
          <ac:cxnSpMkLst>
            <pc:docMk/>
            <pc:sldMk cId="2327744968" sldId="286"/>
            <ac:cxnSpMk id="12" creationId="{2A1B1F26-B654-7519-CE14-FC47C73C3705}"/>
          </ac:cxnSpMkLst>
        </pc:cxnChg>
        <pc:cxnChg chg="add mod">
          <ac:chgData name="Morrison Cabonilas" userId="7fe86791-0a19-4f98-b6fc-667c2a7dbd6b" providerId="ADAL" clId="{42F03DA4-3C55-4375-B99A-DC07F80F0A74}" dt="2022-05-11T12:37:09.898" v="6642" actId="164"/>
          <ac:cxnSpMkLst>
            <pc:docMk/>
            <pc:sldMk cId="2327744968" sldId="286"/>
            <ac:cxnSpMk id="17" creationId="{D60465D1-9E80-D194-AAB2-012C839D27B2}"/>
          </ac:cxnSpMkLst>
        </pc:cxnChg>
      </pc:sldChg>
      <pc:sldChg chg="addSp delSp modSp add mod addCm delCm">
        <pc:chgData name="Morrison Cabonilas" userId="7fe86791-0a19-4f98-b6fc-667c2a7dbd6b" providerId="ADAL" clId="{42F03DA4-3C55-4375-B99A-DC07F80F0A74}" dt="2022-05-13T15:51:20.029" v="12346" actId="20577"/>
        <pc:sldMkLst>
          <pc:docMk/>
          <pc:sldMk cId="475355302" sldId="287"/>
        </pc:sldMkLst>
        <pc:spChg chg="mod">
          <ac:chgData name="Morrison Cabonilas" userId="7fe86791-0a19-4f98-b6fc-667c2a7dbd6b" providerId="ADAL" clId="{42F03DA4-3C55-4375-B99A-DC07F80F0A74}" dt="2022-05-13T15:51:20.029" v="12346" actId="20577"/>
          <ac:spMkLst>
            <pc:docMk/>
            <pc:sldMk cId="475355302" sldId="287"/>
            <ac:spMk id="2" creationId="{0CC676C4-E110-B22E-549E-C85B890FC6D1}"/>
          </ac:spMkLst>
        </pc:spChg>
        <pc:spChg chg="mod">
          <ac:chgData name="Morrison Cabonilas" userId="7fe86791-0a19-4f98-b6fc-667c2a7dbd6b" providerId="ADAL" clId="{42F03DA4-3C55-4375-B99A-DC07F80F0A74}" dt="2022-05-10T19:48:49.722" v="5605" actId="6549"/>
          <ac:spMkLst>
            <pc:docMk/>
            <pc:sldMk cId="475355302" sldId="287"/>
            <ac:spMk id="5" creationId="{7C50168C-58D5-0AED-7918-6515A443DD07}"/>
          </ac:spMkLst>
        </pc:spChg>
        <pc:spChg chg="mod">
          <ac:chgData name="Morrison Cabonilas" userId="7fe86791-0a19-4f98-b6fc-667c2a7dbd6b" providerId="ADAL" clId="{42F03DA4-3C55-4375-B99A-DC07F80F0A74}" dt="2022-05-13T14:36:54.712" v="8833" actId="14100"/>
          <ac:spMkLst>
            <pc:docMk/>
            <pc:sldMk cId="475355302" sldId="287"/>
            <ac:spMk id="6" creationId="{E82C9319-0310-BFD1-4F55-A22183D54E3E}"/>
          </ac:spMkLst>
        </pc:spChg>
        <pc:spChg chg="mod">
          <ac:chgData name="Morrison Cabonilas" userId="7fe86791-0a19-4f98-b6fc-667c2a7dbd6b" providerId="ADAL" clId="{42F03DA4-3C55-4375-B99A-DC07F80F0A74}" dt="2022-05-13T14:36:56.959" v="8834" actId="1076"/>
          <ac:spMkLst>
            <pc:docMk/>
            <pc:sldMk cId="475355302" sldId="287"/>
            <ac:spMk id="9" creationId="{00134F68-063C-874B-56BF-7AAB1517287F}"/>
          </ac:spMkLst>
        </pc:spChg>
        <pc:spChg chg="mod">
          <ac:chgData name="Morrison Cabonilas" userId="7fe86791-0a19-4f98-b6fc-667c2a7dbd6b" providerId="ADAL" clId="{42F03DA4-3C55-4375-B99A-DC07F80F0A74}" dt="2022-05-13T14:36:52.004" v="8832" actId="14100"/>
          <ac:spMkLst>
            <pc:docMk/>
            <pc:sldMk cId="475355302" sldId="287"/>
            <ac:spMk id="14" creationId="{5817B6EF-3C03-E73C-530B-2396B8BCB88C}"/>
          </ac:spMkLst>
        </pc:spChg>
        <pc:spChg chg="mod">
          <ac:chgData name="Morrison Cabonilas" userId="7fe86791-0a19-4f98-b6fc-667c2a7dbd6b" providerId="ADAL" clId="{42F03DA4-3C55-4375-B99A-DC07F80F0A74}" dt="2022-05-13T14:36:46.517" v="8831" actId="1076"/>
          <ac:spMkLst>
            <pc:docMk/>
            <pc:sldMk cId="475355302" sldId="287"/>
            <ac:spMk id="17" creationId="{1F24BB65-09BD-73C4-EE30-A580577EC7C3}"/>
          </ac:spMkLst>
        </pc:spChg>
        <pc:spChg chg="mod">
          <ac:chgData name="Morrison Cabonilas" userId="7fe86791-0a19-4f98-b6fc-667c2a7dbd6b" providerId="ADAL" clId="{42F03DA4-3C55-4375-B99A-DC07F80F0A74}" dt="2022-05-13T14:37:35.192" v="8844" actId="14100"/>
          <ac:spMkLst>
            <pc:docMk/>
            <pc:sldMk cId="475355302" sldId="287"/>
            <ac:spMk id="20" creationId="{B97D14DE-B85F-7F85-2047-51FDDE9ECFE2}"/>
          </ac:spMkLst>
        </pc:spChg>
        <pc:spChg chg="mod">
          <ac:chgData name="Morrison Cabonilas" userId="7fe86791-0a19-4f98-b6fc-667c2a7dbd6b" providerId="ADAL" clId="{42F03DA4-3C55-4375-B99A-DC07F80F0A74}" dt="2022-05-13T14:37:09.451" v="8837" actId="1076"/>
          <ac:spMkLst>
            <pc:docMk/>
            <pc:sldMk cId="475355302" sldId="287"/>
            <ac:spMk id="23" creationId="{05011EB8-7345-5B5F-82C3-A4C1D5A2A14A}"/>
          </ac:spMkLst>
        </pc:spChg>
        <pc:spChg chg="mod">
          <ac:chgData name="Morrison Cabonilas" userId="7fe86791-0a19-4f98-b6fc-667c2a7dbd6b" providerId="ADAL" clId="{42F03DA4-3C55-4375-B99A-DC07F80F0A74}" dt="2022-05-13T14:38:12.389" v="8850" actId="1076"/>
          <ac:spMkLst>
            <pc:docMk/>
            <pc:sldMk cId="475355302" sldId="287"/>
            <ac:spMk id="26" creationId="{E513BDA0-70CB-A426-D1A6-CE28F43296F2}"/>
          </ac:spMkLst>
        </pc:spChg>
        <pc:spChg chg="mod">
          <ac:chgData name="Morrison Cabonilas" userId="7fe86791-0a19-4f98-b6fc-667c2a7dbd6b" providerId="ADAL" clId="{42F03DA4-3C55-4375-B99A-DC07F80F0A74}" dt="2022-05-13T14:38:18.683" v="8851" actId="14100"/>
          <ac:spMkLst>
            <pc:docMk/>
            <pc:sldMk cId="475355302" sldId="287"/>
            <ac:spMk id="30" creationId="{66680A88-ACA2-79D5-07D7-5FCF5C2812C7}"/>
          </ac:spMkLst>
        </pc:spChg>
        <pc:spChg chg="del mod">
          <ac:chgData name="Morrison Cabonilas" userId="7fe86791-0a19-4f98-b6fc-667c2a7dbd6b" providerId="ADAL" clId="{42F03DA4-3C55-4375-B99A-DC07F80F0A74}" dt="2022-05-13T15:26:10.065" v="10674" actId="478"/>
          <ac:spMkLst>
            <pc:docMk/>
            <pc:sldMk cId="475355302" sldId="287"/>
            <ac:spMk id="43" creationId="{AA011768-6B13-149B-8186-5AB0F9D23B7B}"/>
          </ac:spMkLst>
        </pc:spChg>
        <pc:spChg chg="del mod">
          <ac:chgData name="Morrison Cabonilas" userId="7fe86791-0a19-4f98-b6fc-667c2a7dbd6b" providerId="ADAL" clId="{42F03DA4-3C55-4375-B99A-DC07F80F0A74}" dt="2022-05-13T14:38:03.739" v="8848" actId="478"/>
          <ac:spMkLst>
            <pc:docMk/>
            <pc:sldMk cId="475355302" sldId="287"/>
            <ac:spMk id="48" creationId="{E50EFB53-C27F-A05A-90A2-AD4986E36C90}"/>
          </ac:spMkLst>
        </pc:spChg>
        <pc:spChg chg="mod">
          <ac:chgData name="Morrison Cabonilas" userId="7fe86791-0a19-4f98-b6fc-667c2a7dbd6b" providerId="ADAL" clId="{42F03DA4-3C55-4375-B99A-DC07F80F0A74}" dt="2022-05-13T15:43:14.552" v="11758" actId="1076"/>
          <ac:spMkLst>
            <pc:docMk/>
            <pc:sldMk cId="475355302" sldId="287"/>
            <ac:spMk id="50" creationId="{E18768E7-9E51-0AC3-8E15-6C9604974A11}"/>
          </ac:spMkLst>
        </pc:spChg>
        <pc:spChg chg="add mod">
          <ac:chgData name="Morrison Cabonilas" userId="7fe86791-0a19-4f98-b6fc-667c2a7dbd6b" providerId="ADAL" clId="{42F03DA4-3C55-4375-B99A-DC07F80F0A74}" dt="2022-05-13T14:38:27.299" v="8854" actId="14100"/>
          <ac:spMkLst>
            <pc:docMk/>
            <pc:sldMk cId="475355302" sldId="287"/>
            <ac:spMk id="60" creationId="{132EB198-0468-CF08-67E1-F08971595B40}"/>
          </ac:spMkLst>
        </pc:spChg>
        <pc:spChg chg="add mod">
          <ac:chgData name="Morrison Cabonilas" userId="7fe86791-0a19-4f98-b6fc-667c2a7dbd6b" providerId="ADAL" clId="{42F03DA4-3C55-4375-B99A-DC07F80F0A74}" dt="2022-05-13T14:38:43.597" v="8861" actId="1076"/>
          <ac:spMkLst>
            <pc:docMk/>
            <pc:sldMk cId="475355302" sldId="287"/>
            <ac:spMk id="62" creationId="{A5FC53B4-5950-DFEA-05A2-23BCE61DA088}"/>
          </ac:spMkLst>
        </pc:spChg>
        <pc:spChg chg="add mod">
          <ac:chgData name="Morrison Cabonilas" userId="7fe86791-0a19-4f98-b6fc-667c2a7dbd6b" providerId="ADAL" clId="{42F03DA4-3C55-4375-B99A-DC07F80F0A74}" dt="2022-05-13T15:43:40.409" v="11764" actId="20577"/>
          <ac:spMkLst>
            <pc:docMk/>
            <pc:sldMk cId="475355302" sldId="287"/>
            <ac:spMk id="63" creationId="{74E3FD15-4912-2B03-56CC-DA4CBD2A3133}"/>
          </ac:spMkLst>
        </pc:spChg>
        <pc:spChg chg="add mod">
          <ac:chgData name="Morrison Cabonilas" userId="7fe86791-0a19-4f98-b6fc-667c2a7dbd6b" providerId="ADAL" clId="{42F03DA4-3C55-4375-B99A-DC07F80F0A74}" dt="2022-05-13T14:38:55.052" v="8866" actId="14100"/>
          <ac:spMkLst>
            <pc:docMk/>
            <pc:sldMk cId="475355302" sldId="287"/>
            <ac:spMk id="65" creationId="{821B4BB0-57D8-5C80-0F0F-4493A208A794}"/>
          </ac:spMkLst>
        </pc:spChg>
        <pc:spChg chg="del mod">
          <ac:chgData name="Morrison Cabonilas" userId="7fe86791-0a19-4f98-b6fc-667c2a7dbd6b" providerId="ADAL" clId="{42F03DA4-3C55-4375-B99A-DC07F80F0A74}" dt="2022-05-13T15:26:08.673" v="10673" actId="478"/>
          <ac:spMkLst>
            <pc:docMk/>
            <pc:sldMk cId="475355302" sldId="287"/>
            <ac:spMk id="67" creationId="{7560154D-E464-6424-2E37-6547F5935D0C}"/>
          </ac:spMkLst>
        </pc:spChg>
        <pc:spChg chg="mod">
          <ac:chgData name="Morrison Cabonilas" userId="7fe86791-0a19-4f98-b6fc-667c2a7dbd6b" providerId="ADAL" clId="{42F03DA4-3C55-4375-B99A-DC07F80F0A74}" dt="2022-05-13T15:42:31.354" v="11734" actId="20577"/>
          <ac:spMkLst>
            <pc:docMk/>
            <pc:sldMk cId="475355302" sldId="287"/>
            <ac:spMk id="71" creationId="{587F126C-82A2-8F60-2C83-ADC739CC5E06}"/>
          </ac:spMkLst>
        </pc:spChg>
        <pc:spChg chg="add mod">
          <ac:chgData name="Morrison Cabonilas" userId="7fe86791-0a19-4f98-b6fc-667c2a7dbd6b" providerId="ADAL" clId="{42F03DA4-3C55-4375-B99A-DC07F80F0A74}" dt="2022-05-13T15:42:37.706" v="11737" actId="207"/>
          <ac:spMkLst>
            <pc:docMk/>
            <pc:sldMk cId="475355302" sldId="287"/>
            <ac:spMk id="72" creationId="{527F439C-BD52-E017-D9CD-D40E2C32EA7E}"/>
          </ac:spMkLst>
        </pc:spChg>
        <pc:spChg chg="add mod">
          <ac:chgData name="Morrison Cabonilas" userId="7fe86791-0a19-4f98-b6fc-667c2a7dbd6b" providerId="ADAL" clId="{42F03DA4-3C55-4375-B99A-DC07F80F0A74}" dt="2022-05-13T15:43:05.928" v="11756" actId="1076"/>
          <ac:spMkLst>
            <pc:docMk/>
            <pc:sldMk cId="475355302" sldId="287"/>
            <ac:spMk id="76" creationId="{12315B48-9F63-F92A-53E1-1562FAC9922C}"/>
          </ac:spMkLst>
        </pc:spChg>
        <pc:grpChg chg="mod ord">
          <ac:chgData name="Morrison Cabonilas" userId="7fe86791-0a19-4f98-b6fc-667c2a7dbd6b" providerId="ADAL" clId="{42F03DA4-3C55-4375-B99A-DC07F80F0A74}" dt="2022-05-13T14:36:28.624" v="8826" actId="1076"/>
          <ac:grpSpMkLst>
            <pc:docMk/>
            <pc:sldMk cId="475355302" sldId="287"/>
            <ac:grpSpMk id="70" creationId="{8A3F46AF-A467-BAAD-9EC6-8072E53216C9}"/>
          </ac:grpSpMkLst>
        </pc:grpChg>
        <pc:picChg chg="add del mod modCrop">
          <ac:chgData name="Morrison Cabonilas" userId="7fe86791-0a19-4f98-b6fc-667c2a7dbd6b" providerId="ADAL" clId="{42F03DA4-3C55-4375-B99A-DC07F80F0A74}" dt="2022-05-13T14:33:38.599" v="8784" actId="478"/>
          <ac:picMkLst>
            <pc:docMk/>
            <pc:sldMk cId="475355302" sldId="287"/>
            <ac:picMk id="24" creationId="{67C02CD2-CA22-8F7B-496C-BB34159627A3}"/>
          </ac:picMkLst>
        </pc:picChg>
        <pc:picChg chg="add del mod modCrop">
          <ac:chgData name="Morrison Cabonilas" userId="7fe86791-0a19-4f98-b6fc-667c2a7dbd6b" providerId="ADAL" clId="{42F03DA4-3C55-4375-B99A-DC07F80F0A74}" dt="2022-05-13T14:33:18.105" v="8779" actId="478"/>
          <ac:picMkLst>
            <pc:docMk/>
            <pc:sldMk cId="475355302" sldId="287"/>
            <ac:picMk id="25" creationId="{4CE1B202-BA72-0930-0C1A-3AA0C41C30B2}"/>
          </ac:picMkLst>
        </pc:picChg>
        <pc:picChg chg="add mod modCrop">
          <ac:chgData name="Morrison Cabonilas" userId="7fe86791-0a19-4f98-b6fc-667c2a7dbd6b" providerId="ADAL" clId="{42F03DA4-3C55-4375-B99A-DC07F80F0A74}" dt="2022-05-13T14:36:20.039" v="8825" actId="1076"/>
          <ac:picMkLst>
            <pc:docMk/>
            <pc:sldMk cId="475355302" sldId="287"/>
            <ac:picMk id="27" creationId="{9A430BF7-491D-8404-91C3-5FFC8CB0A2D3}"/>
          </ac:picMkLst>
        </pc:picChg>
        <pc:picChg chg="del mod ord">
          <ac:chgData name="Morrison Cabonilas" userId="7fe86791-0a19-4f98-b6fc-667c2a7dbd6b" providerId="ADAL" clId="{42F03DA4-3C55-4375-B99A-DC07F80F0A74}" dt="2022-05-13T14:32:35.585" v="8765" actId="478"/>
          <ac:picMkLst>
            <pc:docMk/>
            <pc:sldMk cId="475355302" sldId="287"/>
            <ac:picMk id="73" creationId="{571C2A11-254A-2E74-2FC2-51997A28205C}"/>
          </ac:picMkLst>
        </pc:picChg>
        <pc:cxnChg chg="mod">
          <ac:chgData name="Morrison Cabonilas" userId="7fe86791-0a19-4f98-b6fc-667c2a7dbd6b" providerId="ADAL" clId="{42F03DA4-3C55-4375-B99A-DC07F80F0A74}" dt="2022-05-13T14:36:56.959" v="8834" actId="1076"/>
          <ac:cxnSpMkLst>
            <pc:docMk/>
            <pc:sldMk cId="475355302" sldId="287"/>
            <ac:cxnSpMk id="8" creationId="{499B4FBC-B8BE-44DF-DA46-B45659D94160}"/>
          </ac:cxnSpMkLst>
        </pc:cxnChg>
        <pc:cxnChg chg="mod">
          <ac:chgData name="Morrison Cabonilas" userId="7fe86791-0a19-4f98-b6fc-667c2a7dbd6b" providerId="ADAL" clId="{42F03DA4-3C55-4375-B99A-DC07F80F0A74}" dt="2022-05-13T14:36:52.004" v="8832" actId="14100"/>
          <ac:cxnSpMkLst>
            <pc:docMk/>
            <pc:sldMk cId="475355302" sldId="287"/>
            <ac:cxnSpMk id="15" creationId="{59D16C0E-8761-E2B0-16E9-8336310BB35D}"/>
          </ac:cxnSpMkLst>
        </pc:cxnChg>
        <pc:cxnChg chg="mod">
          <ac:chgData name="Morrison Cabonilas" userId="7fe86791-0a19-4f98-b6fc-667c2a7dbd6b" providerId="ADAL" clId="{42F03DA4-3C55-4375-B99A-DC07F80F0A74}" dt="2022-05-13T14:37:35.192" v="8844" actId="14100"/>
          <ac:cxnSpMkLst>
            <pc:docMk/>
            <pc:sldMk cId="475355302" sldId="287"/>
            <ac:cxnSpMk id="21" creationId="{30BD333D-6FBD-F554-9ECF-9038699FBCD3}"/>
          </ac:cxnSpMkLst>
        </pc:cxnChg>
        <pc:cxnChg chg="mod">
          <ac:chgData name="Morrison Cabonilas" userId="7fe86791-0a19-4f98-b6fc-667c2a7dbd6b" providerId="ADAL" clId="{42F03DA4-3C55-4375-B99A-DC07F80F0A74}" dt="2022-05-13T15:43:27.445" v="11762" actId="14100"/>
          <ac:cxnSpMkLst>
            <pc:docMk/>
            <pc:sldMk cId="475355302" sldId="287"/>
            <ac:cxnSpMk id="49" creationId="{B3EA8389-833A-1851-7A59-824821A569A0}"/>
          </ac:cxnSpMkLst>
        </pc:cxnChg>
        <pc:cxnChg chg="mod">
          <ac:chgData name="Morrison Cabonilas" userId="7fe86791-0a19-4f98-b6fc-667c2a7dbd6b" providerId="ADAL" clId="{42F03DA4-3C55-4375-B99A-DC07F80F0A74}" dt="2022-05-13T14:38:18.683" v="8851" actId="14100"/>
          <ac:cxnSpMkLst>
            <pc:docMk/>
            <pc:sldMk cId="475355302" sldId="287"/>
            <ac:cxnSpMk id="57" creationId="{DADEBBE5-4EF4-61B4-3000-86F9BF3A44FB}"/>
          </ac:cxnSpMkLst>
        </pc:cxnChg>
        <pc:cxnChg chg="add mod">
          <ac:chgData name="Morrison Cabonilas" userId="7fe86791-0a19-4f98-b6fc-667c2a7dbd6b" providerId="ADAL" clId="{42F03DA4-3C55-4375-B99A-DC07F80F0A74}" dt="2022-05-13T14:38:48.380" v="8863" actId="208"/>
          <ac:cxnSpMkLst>
            <pc:docMk/>
            <pc:sldMk cId="475355302" sldId="287"/>
            <ac:cxnSpMk id="58" creationId="{50FD2A21-A56C-52F9-985F-120D3743D555}"/>
          </ac:cxnSpMkLst>
        </pc:cxnChg>
        <pc:cxnChg chg="add del mod">
          <ac:chgData name="Morrison Cabonilas" userId="7fe86791-0a19-4f98-b6fc-667c2a7dbd6b" providerId="ADAL" clId="{42F03DA4-3C55-4375-B99A-DC07F80F0A74}" dt="2022-05-13T15:27:39.452" v="10800" actId="11529"/>
          <ac:cxnSpMkLst>
            <pc:docMk/>
            <pc:sldMk cId="475355302" sldId="287"/>
            <ac:cxnSpMk id="66" creationId="{68C8196E-BD05-6D64-3E79-29ED6343030A}"/>
          </ac:cxnSpMkLst>
        </pc:cxnChg>
        <pc:cxnChg chg="add del mod">
          <ac:chgData name="Morrison Cabonilas" userId="7fe86791-0a19-4f98-b6fc-667c2a7dbd6b" providerId="ADAL" clId="{42F03DA4-3C55-4375-B99A-DC07F80F0A74}" dt="2022-05-13T15:27:38.559" v="10798" actId="11529"/>
          <ac:cxnSpMkLst>
            <pc:docMk/>
            <pc:sldMk cId="475355302" sldId="287"/>
            <ac:cxnSpMk id="69" creationId="{A703C756-2C0C-C425-FCE0-2B63C9A35F9D}"/>
          </ac:cxnSpMkLst>
        </pc:cxnChg>
        <pc:cxnChg chg="add mod">
          <ac:chgData name="Morrison Cabonilas" userId="7fe86791-0a19-4f98-b6fc-667c2a7dbd6b" providerId="ADAL" clId="{42F03DA4-3C55-4375-B99A-DC07F80F0A74}" dt="2022-05-13T15:43:08.590" v="11757" actId="14100"/>
          <ac:cxnSpMkLst>
            <pc:docMk/>
            <pc:sldMk cId="475355302" sldId="287"/>
            <ac:cxnSpMk id="75" creationId="{A8B86045-0351-A289-7D53-E2556FABA7D0}"/>
          </ac:cxnSpMkLst>
        </pc:cxnChg>
      </pc:sldChg>
      <pc:sldChg chg="addSp modSp add del mod">
        <pc:chgData name="Morrison Cabonilas" userId="7fe86791-0a19-4f98-b6fc-667c2a7dbd6b" providerId="ADAL" clId="{42F03DA4-3C55-4375-B99A-DC07F80F0A74}" dt="2022-05-13T13:58:33.871" v="8371" actId="47"/>
        <pc:sldMkLst>
          <pc:docMk/>
          <pc:sldMk cId="184152589" sldId="288"/>
        </pc:sldMkLst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2" creationId="{C8449322-7C89-220D-60BA-E84164CD32AE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5" creationId="{9847BEB6-5D9F-7CC8-9C6C-0BF936A3D3E9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6" creationId="{6BBF7B1F-66B3-8884-1333-7E62CF5B3D18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8" creationId="{2A0F92C2-74FC-2E25-7616-3FCA1783B912}"/>
          </ac:spMkLst>
        </pc:spChg>
        <pc:spChg chg="mod">
          <ac:chgData name="Morrison Cabonilas" userId="7fe86791-0a19-4f98-b6fc-667c2a7dbd6b" providerId="ADAL" clId="{42F03DA4-3C55-4375-B99A-DC07F80F0A74}" dt="2022-05-11T11:02:08.945" v="6414" actId="21"/>
          <ac:spMkLst>
            <pc:docMk/>
            <pc:sldMk cId="184152589" sldId="288"/>
            <ac:spMk id="12" creationId="{C2CC2589-F1DC-1C46-85E3-5B2B20CDD050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13" creationId="{E3FCCA84-A77F-1A7C-B6B7-1EB7E04018BE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25" creationId="{9B8684B3-81F7-77F5-2DA1-9A5BBDE82B69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30" creationId="{07A43C5F-8297-CEE2-01B7-FA20AD60CF72}"/>
          </ac:spMkLst>
        </pc:spChg>
        <pc:spChg chg="add 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32" creationId="{66DE2499-420D-0B7F-8843-C8621936AF57}"/>
          </ac:spMkLst>
        </pc:spChg>
        <pc:spChg chg="add 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35" creationId="{CCC61A14-0C49-6E0F-B677-122113CC1E58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39" creationId="{CAE77CA9-09D3-2F43-EF2A-EC6DA626C618}"/>
          </ac:spMkLst>
        </pc:spChg>
        <pc:spChg chg="add mod">
          <ac:chgData name="Morrison Cabonilas" userId="7fe86791-0a19-4f98-b6fc-667c2a7dbd6b" providerId="ADAL" clId="{42F03DA4-3C55-4375-B99A-DC07F80F0A74}" dt="2022-05-11T11:02:19.631" v="6417" actId="1076"/>
          <ac:spMkLst>
            <pc:docMk/>
            <pc:sldMk cId="184152589" sldId="288"/>
            <ac:spMk id="40" creationId="{DB375D61-5837-F628-C6F5-36D0F57F5EF8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43" creationId="{CEAF1A5D-1389-A1F5-3F29-F4D1301C0DC0}"/>
          </ac:spMkLst>
        </pc:spChg>
        <pc:spChg chg="add mod">
          <ac:chgData name="Morrison Cabonilas" userId="7fe86791-0a19-4f98-b6fc-667c2a7dbd6b" providerId="ADAL" clId="{42F03DA4-3C55-4375-B99A-DC07F80F0A74}" dt="2022-05-11T13:13:23.783" v="7283" actId="14100"/>
          <ac:spMkLst>
            <pc:docMk/>
            <pc:sldMk cId="184152589" sldId="288"/>
            <ac:spMk id="44" creationId="{EA6697F4-6530-2DA0-EB30-B1DB096603BA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46" creationId="{0AAE2CC8-2D56-AC32-365B-DE9CD8FF870B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48" creationId="{C6EB12B5-4CD7-8830-07DD-F08D4F8E8E51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51" creationId="{5AA9AED0-8D10-3255-8C34-C83DA8C900B3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55" creationId="{4498843C-22AE-BC36-F871-FBE9E7DF7F3A}"/>
          </ac:spMkLst>
        </pc:spChg>
        <pc:spChg chg="mod">
          <ac:chgData name="Morrison Cabonilas" userId="7fe86791-0a19-4f98-b6fc-667c2a7dbd6b" providerId="ADAL" clId="{42F03DA4-3C55-4375-B99A-DC07F80F0A74}" dt="2022-05-11T13:13:09.034" v="7274" actId="14100"/>
          <ac:spMkLst>
            <pc:docMk/>
            <pc:sldMk cId="184152589" sldId="288"/>
            <ac:spMk id="56" creationId="{DE479744-EA83-A958-95D7-BEB9E9A6955A}"/>
          </ac:spMkLst>
        </pc:spChg>
        <pc:spChg chg="mod">
          <ac:chgData name="Morrison Cabonilas" userId="7fe86791-0a19-4f98-b6fc-667c2a7dbd6b" providerId="ADAL" clId="{42F03DA4-3C55-4375-B99A-DC07F80F0A74}" dt="2022-05-11T11:02:25.254" v="6418" actId="1076"/>
          <ac:spMkLst>
            <pc:docMk/>
            <pc:sldMk cId="184152589" sldId="288"/>
            <ac:spMk id="63" creationId="{83DF4D9F-0C05-8D0F-74C9-4512D344B277}"/>
          </ac:spMkLst>
        </pc:spChg>
        <pc:spChg chg="mod">
          <ac:chgData name="Morrison Cabonilas" userId="7fe86791-0a19-4f98-b6fc-667c2a7dbd6b" providerId="ADAL" clId="{42F03DA4-3C55-4375-B99A-DC07F80F0A74}" dt="2022-05-11T13:13:14.898" v="7280" actId="1076"/>
          <ac:spMkLst>
            <pc:docMk/>
            <pc:sldMk cId="184152589" sldId="288"/>
            <ac:spMk id="65" creationId="{44930186-F794-1A53-C848-B2608429F207}"/>
          </ac:spMkLst>
        </pc:spChg>
        <pc:picChg chg="mod">
          <ac:chgData name="Morrison Cabonilas" userId="7fe86791-0a19-4f98-b6fc-667c2a7dbd6b" providerId="ADAL" clId="{42F03DA4-3C55-4375-B99A-DC07F80F0A74}" dt="2022-05-11T11:02:25.254" v="6418" actId="1076"/>
          <ac:picMkLst>
            <pc:docMk/>
            <pc:sldMk cId="184152589" sldId="288"/>
            <ac:picMk id="108" creationId="{1FA3B7A5-C731-DE75-C000-C97E66BE09AA}"/>
          </ac:picMkLst>
        </pc:pic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10" creationId="{0D22AECA-146C-E1E1-B4EC-E1DA04F5F3B2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24" creationId="{7E3D13BC-0BAB-862B-364B-FED8F0250F2F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29" creationId="{1E7786D6-B842-7421-DEEE-DA0EEF0E7DF1}"/>
          </ac:cxnSpMkLst>
        </pc:cxnChg>
        <pc:cxnChg chg="add 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34" creationId="{387F9EEE-F5B2-67E3-5A46-D9CE21B935BD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41" creationId="{FC464D52-2C77-8802-DD06-B8BAE365F3D7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45" creationId="{3C67FF03-7DF5-5D6B-4543-FBF9BD444446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50" creationId="{AE153D63-D635-18D4-32EF-1F4F1AD8554F}"/>
          </ac:cxnSpMkLst>
        </pc:cxnChg>
        <pc:cxnChg chg="mod">
          <ac:chgData name="Morrison Cabonilas" userId="7fe86791-0a19-4f98-b6fc-667c2a7dbd6b" providerId="ADAL" clId="{42F03DA4-3C55-4375-B99A-DC07F80F0A74}" dt="2022-05-11T11:02:25.254" v="6418" actId="1076"/>
          <ac:cxnSpMkLst>
            <pc:docMk/>
            <pc:sldMk cId="184152589" sldId="288"/>
            <ac:cxnSpMk id="57" creationId="{6A0D992F-68D1-83A7-1B16-5B7D67E2909C}"/>
          </ac:cxnSpMkLst>
        </pc:cxnChg>
        <pc:cxnChg chg="mod">
          <ac:chgData name="Morrison Cabonilas" userId="7fe86791-0a19-4f98-b6fc-667c2a7dbd6b" providerId="ADAL" clId="{42F03DA4-3C55-4375-B99A-DC07F80F0A74}" dt="2022-05-11T13:13:14.898" v="7280" actId="1076"/>
          <ac:cxnSpMkLst>
            <pc:docMk/>
            <pc:sldMk cId="184152589" sldId="288"/>
            <ac:cxnSpMk id="59" creationId="{C7544F57-29C9-A75F-2517-6F23E52F8B14}"/>
          </ac:cxnSpMkLst>
        </pc:cxnChg>
      </pc:sldChg>
      <pc:sldChg chg="delSp modSp add del mod">
        <pc:chgData name="Morrison Cabonilas" userId="7fe86791-0a19-4f98-b6fc-667c2a7dbd6b" providerId="ADAL" clId="{42F03DA4-3C55-4375-B99A-DC07F80F0A74}" dt="2022-05-11T10:44:25.294" v="5731" actId="47"/>
        <pc:sldMkLst>
          <pc:docMk/>
          <pc:sldMk cId="2440356632" sldId="288"/>
        </pc:sldMkLst>
        <pc:spChg chg="del">
          <ac:chgData name="Morrison Cabonilas" userId="7fe86791-0a19-4f98-b6fc-667c2a7dbd6b" providerId="ADAL" clId="{42F03DA4-3C55-4375-B99A-DC07F80F0A74}" dt="2022-05-11T10:44:15.355" v="5728" actId="478"/>
          <ac:spMkLst>
            <pc:docMk/>
            <pc:sldMk cId="2440356632" sldId="288"/>
            <ac:spMk id="20" creationId="{B97D14DE-B85F-7F85-2047-51FDDE9ECFE2}"/>
          </ac:spMkLst>
        </pc:spChg>
        <pc:spChg chg="del mod">
          <ac:chgData name="Morrison Cabonilas" userId="7fe86791-0a19-4f98-b6fc-667c2a7dbd6b" providerId="ADAL" clId="{42F03DA4-3C55-4375-B99A-DC07F80F0A74}" dt="2022-05-11T10:44:18.362" v="5730" actId="478"/>
          <ac:spMkLst>
            <pc:docMk/>
            <pc:sldMk cId="2440356632" sldId="288"/>
            <ac:spMk id="23" creationId="{05011EB8-7345-5B5F-82C3-A4C1D5A2A14A}"/>
          </ac:spMkLst>
        </pc:spChg>
        <pc:spChg chg="del">
          <ac:chgData name="Morrison Cabonilas" userId="7fe86791-0a19-4f98-b6fc-667c2a7dbd6b" providerId="ADAL" clId="{42F03DA4-3C55-4375-B99A-DC07F80F0A74}" dt="2022-05-10T19:55:56.748" v="5721" actId="478"/>
          <ac:spMkLst>
            <pc:docMk/>
            <pc:sldMk cId="2440356632" sldId="288"/>
            <ac:spMk id="43" creationId="{AA011768-6B13-149B-8186-5AB0F9D23B7B}"/>
          </ac:spMkLst>
        </pc:spChg>
        <pc:spChg chg="del">
          <ac:chgData name="Morrison Cabonilas" userId="7fe86791-0a19-4f98-b6fc-667c2a7dbd6b" providerId="ADAL" clId="{42F03DA4-3C55-4375-B99A-DC07F80F0A74}" dt="2022-05-10T19:55:52.812" v="5719" actId="478"/>
          <ac:spMkLst>
            <pc:docMk/>
            <pc:sldMk cId="2440356632" sldId="288"/>
            <ac:spMk id="48" creationId="{E50EFB53-C27F-A05A-90A2-AD4986E36C90}"/>
          </ac:spMkLst>
        </pc:spChg>
        <pc:spChg chg="del">
          <ac:chgData name="Morrison Cabonilas" userId="7fe86791-0a19-4f98-b6fc-667c2a7dbd6b" providerId="ADAL" clId="{42F03DA4-3C55-4375-B99A-DC07F80F0A74}" dt="2022-05-10T19:55:59.187" v="5723" actId="478"/>
          <ac:spMkLst>
            <pc:docMk/>
            <pc:sldMk cId="2440356632" sldId="288"/>
            <ac:spMk id="50" creationId="{E18768E7-9E51-0AC3-8E15-6C9604974A11}"/>
          </ac:spMkLst>
        </pc:spChg>
        <pc:spChg chg="del">
          <ac:chgData name="Morrison Cabonilas" userId="7fe86791-0a19-4f98-b6fc-667c2a7dbd6b" providerId="ADAL" clId="{42F03DA4-3C55-4375-B99A-DC07F80F0A74}" dt="2022-05-10T19:55:55.772" v="5720" actId="478"/>
          <ac:spMkLst>
            <pc:docMk/>
            <pc:sldMk cId="2440356632" sldId="288"/>
            <ac:spMk id="67" creationId="{7560154D-E464-6424-2E37-6547F5935D0C}"/>
          </ac:spMkLst>
        </pc:spChg>
        <pc:spChg chg="mod">
          <ac:chgData name="Morrison Cabonilas" userId="7fe86791-0a19-4f98-b6fc-667c2a7dbd6b" providerId="ADAL" clId="{42F03DA4-3C55-4375-B99A-DC07F80F0A74}" dt="2022-05-10T19:55:23.865" v="5718" actId="20577"/>
          <ac:spMkLst>
            <pc:docMk/>
            <pc:sldMk cId="2440356632" sldId="288"/>
            <ac:spMk id="71" creationId="{587F126C-82A2-8F60-2C83-ADC739CC5E06}"/>
          </ac:spMkLst>
        </pc:spChg>
        <pc:cxnChg chg="del mod">
          <ac:chgData name="Morrison Cabonilas" userId="7fe86791-0a19-4f98-b6fc-667c2a7dbd6b" providerId="ADAL" clId="{42F03DA4-3C55-4375-B99A-DC07F80F0A74}" dt="2022-05-11T10:44:10.634" v="5727" actId="478"/>
          <ac:cxnSpMkLst>
            <pc:docMk/>
            <pc:sldMk cId="2440356632" sldId="288"/>
            <ac:cxnSpMk id="21" creationId="{30BD333D-6FBD-F554-9ECF-9038699FBCD3}"/>
          </ac:cxnSpMkLst>
        </pc:cxnChg>
        <pc:cxnChg chg="del mod">
          <ac:chgData name="Morrison Cabonilas" userId="7fe86791-0a19-4f98-b6fc-667c2a7dbd6b" providerId="ADAL" clId="{42F03DA4-3C55-4375-B99A-DC07F80F0A74}" dt="2022-05-10T19:55:58.256" v="5722" actId="478"/>
          <ac:cxnSpMkLst>
            <pc:docMk/>
            <pc:sldMk cId="2440356632" sldId="288"/>
            <ac:cxnSpMk id="49" creationId="{B3EA8389-833A-1851-7A59-824821A569A0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1T10:59:34.013" v="6277" actId="47"/>
        <pc:sldMkLst>
          <pc:docMk/>
          <pc:sldMk cId="3825669696" sldId="288"/>
        </pc:sldMkLst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2" creationId="{C8449322-7C89-220D-60BA-E84164CD32AE}"/>
          </ac:spMkLst>
        </pc:spChg>
        <pc:spChg chg="add del mod">
          <ac:chgData name="Morrison Cabonilas" userId="7fe86791-0a19-4f98-b6fc-667c2a7dbd6b" providerId="ADAL" clId="{42F03DA4-3C55-4375-B99A-DC07F80F0A74}" dt="2022-05-11T10:53:13.171" v="6121"/>
          <ac:spMkLst>
            <pc:docMk/>
            <pc:sldMk cId="3825669696" sldId="288"/>
            <ac:spMk id="3" creationId="{55D0A0A8-C6B3-D07B-C1FA-5C5C2279AFF0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5" creationId="{9847BEB6-5D9F-7CC8-9C6C-0BF936A3D3E9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6" creationId="{6BBF7B1F-66B3-8884-1333-7E62CF5B3D18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8" creationId="{2A0F92C2-74FC-2E25-7616-3FCA1783B912}"/>
          </ac:spMkLst>
        </pc:spChg>
        <pc:spChg chg="add del mod">
          <ac:chgData name="Morrison Cabonilas" userId="7fe86791-0a19-4f98-b6fc-667c2a7dbd6b" providerId="ADAL" clId="{42F03DA4-3C55-4375-B99A-DC07F80F0A74}" dt="2022-05-11T10:53:30.100" v="6125" actId="478"/>
          <ac:spMkLst>
            <pc:docMk/>
            <pc:sldMk cId="3825669696" sldId="288"/>
            <ac:spMk id="9" creationId="{86C9C559-813B-29AB-234E-EDB68FDC70E6}"/>
          </ac:spMkLst>
        </pc:spChg>
        <pc:spChg chg="add del mod">
          <ac:chgData name="Morrison Cabonilas" userId="7fe86791-0a19-4f98-b6fc-667c2a7dbd6b" providerId="ADAL" clId="{42F03DA4-3C55-4375-B99A-DC07F80F0A74}" dt="2022-05-11T10:59:28.598" v="6276" actId="767"/>
          <ac:spMkLst>
            <pc:docMk/>
            <pc:sldMk cId="3825669696" sldId="288"/>
            <ac:spMk id="11" creationId="{F7CA5A41-4DC0-749B-A012-0FDF4C959696}"/>
          </ac:spMkLst>
        </pc:spChg>
        <pc:spChg chg="mod">
          <ac:chgData name="Morrison Cabonilas" userId="7fe86791-0a19-4f98-b6fc-667c2a7dbd6b" providerId="ADAL" clId="{42F03DA4-3C55-4375-B99A-DC07F80F0A74}" dt="2022-05-11T10:52:53.705" v="6117" actId="20577"/>
          <ac:spMkLst>
            <pc:docMk/>
            <pc:sldMk cId="3825669696" sldId="288"/>
            <ac:spMk id="12" creationId="{C2CC2589-F1DC-1C46-85E3-5B2B20CDD050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13" creationId="{E3FCCA84-A77F-1A7C-B6B7-1EB7E04018BE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25" creationId="{9B8684B3-81F7-77F5-2DA1-9A5BBDE82B69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30" creationId="{07A43C5F-8297-CEE2-01B7-FA20AD60CF72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39" creationId="{CAE77CA9-09D3-2F43-EF2A-EC6DA626C618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43" creationId="{CEAF1A5D-1389-A1F5-3F29-F4D1301C0DC0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46" creationId="{0AAE2CC8-2D56-AC32-365B-DE9CD8FF870B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48" creationId="{C6EB12B5-4CD7-8830-07DD-F08D4F8E8E51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51" creationId="{5AA9AED0-8D10-3255-8C34-C83DA8C900B3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55" creationId="{4498843C-22AE-BC36-F871-FBE9E7DF7F3A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56" creationId="{DE479744-EA83-A958-95D7-BEB9E9A6955A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63" creationId="{83DF4D9F-0C05-8D0F-74C9-4512D344B277}"/>
          </ac:spMkLst>
        </pc:spChg>
        <pc:spChg chg="del">
          <ac:chgData name="Morrison Cabonilas" userId="7fe86791-0a19-4f98-b6fc-667c2a7dbd6b" providerId="ADAL" clId="{42F03DA4-3C55-4375-B99A-DC07F80F0A74}" dt="2022-05-11T10:53:06.442" v="6118" actId="478"/>
          <ac:spMkLst>
            <pc:docMk/>
            <pc:sldMk cId="3825669696" sldId="288"/>
            <ac:spMk id="65" creationId="{44930186-F794-1A53-C848-B2608429F207}"/>
          </ac:spMkLst>
        </pc:spChg>
        <pc:picChg chg="del">
          <ac:chgData name="Morrison Cabonilas" userId="7fe86791-0a19-4f98-b6fc-667c2a7dbd6b" providerId="ADAL" clId="{42F03DA4-3C55-4375-B99A-DC07F80F0A74}" dt="2022-05-11T10:58:07.511" v="6179" actId="478"/>
          <ac:picMkLst>
            <pc:docMk/>
            <pc:sldMk cId="3825669696" sldId="288"/>
            <ac:picMk id="7" creationId="{22077C29-967E-F7F4-3ECB-F28BE9BCA768}"/>
          </ac:picMkLst>
        </pc:picChg>
        <pc:picChg chg="add del mod">
          <ac:chgData name="Morrison Cabonilas" userId="7fe86791-0a19-4f98-b6fc-667c2a7dbd6b" providerId="ADAL" clId="{42F03DA4-3C55-4375-B99A-DC07F80F0A74}" dt="2022-05-11T10:53:22.159" v="6123"/>
          <ac:picMkLst>
            <pc:docMk/>
            <pc:sldMk cId="3825669696" sldId="288"/>
            <ac:picMk id="31" creationId="{B6BAEE31-79E1-08E9-2605-AA94BFF17BD8}"/>
          </ac:picMkLst>
        </pc:picChg>
        <pc:picChg chg="add mod">
          <ac:chgData name="Morrison Cabonilas" userId="7fe86791-0a19-4f98-b6fc-667c2a7dbd6b" providerId="ADAL" clId="{42F03DA4-3C55-4375-B99A-DC07F80F0A74}" dt="2022-05-11T10:58:22.123" v="6183" actId="1076"/>
          <ac:picMkLst>
            <pc:docMk/>
            <pc:sldMk cId="3825669696" sldId="288"/>
            <ac:picMk id="32" creationId="{68810DEB-4330-8817-5FEE-39EDCCA894DC}"/>
          </ac:picMkLst>
        </pc:pic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10" creationId="{0D22AECA-146C-E1E1-B4EC-E1DA04F5F3B2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24" creationId="{7E3D13BC-0BAB-862B-364B-FED8F0250F2F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29" creationId="{1E7786D6-B842-7421-DEEE-DA0EEF0E7DF1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41" creationId="{FC464D52-2C77-8802-DD06-B8BAE365F3D7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45" creationId="{3C67FF03-7DF5-5D6B-4543-FBF9BD444446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50" creationId="{AE153D63-D635-18D4-32EF-1F4F1AD8554F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57" creationId="{6A0D992F-68D1-83A7-1B16-5B7D67E2909C}"/>
          </ac:cxnSpMkLst>
        </pc:cxnChg>
        <pc:cxnChg chg="del mod">
          <ac:chgData name="Morrison Cabonilas" userId="7fe86791-0a19-4f98-b6fc-667c2a7dbd6b" providerId="ADAL" clId="{42F03DA4-3C55-4375-B99A-DC07F80F0A74}" dt="2022-05-11T10:53:06.442" v="6118" actId="478"/>
          <ac:cxnSpMkLst>
            <pc:docMk/>
            <pc:sldMk cId="3825669696" sldId="288"/>
            <ac:cxnSpMk id="59" creationId="{C7544F57-29C9-A75F-2517-6F23E52F8B14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3T13:58:35.055" v="8372" actId="47"/>
        <pc:sldMkLst>
          <pc:docMk/>
          <pc:sldMk cId="1685719888" sldId="289"/>
        </pc:sldMkLst>
        <pc:spChg chg="del">
          <ac:chgData name="Morrison Cabonilas" userId="7fe86791-0a19-4f98-b6fc-667c2a7dbd6b" providerId="ADAL" clId="{42F03DA4-3C55-4375-B99A-DC07F80F0A74}" dt="2022-05-11T11:02:54.823" v="6448" actId="478"/>
          <ac:spMkLst>
            <pc:docMk/>
            <pc:sldMk cId="1685719888" sldId="289"/>
            <ac:spMk id="2" creationId="{C8449322-7C89-220D-60BA-E84164CD32AE}"/>
          </ac:spMkLst>
        </pc:spChg>
        <pc:spChg chg="add mod">
          <ac:chgData name="Morrison Cabonilas" userId="7fe86791-0a19-4f98-b6fc-667c2a7dbd6b" providerId="ADAL" clId="{42F03DA4-3C55-4375-B99A-DC07F80F0A74}" dt="2022-05-11T11:03:39.868" v="6511" actId="207"/>
          <ac:spMkLst>
            <pc:docMk/>
            <pc:sldMk cId="1685719888" sldId="289"/>
            <ac:spMk id="3" creationId="{50B139B6-7918-0DB7-358D-6E2359CD242B}"/>
          </ac:spMkLst>
        </pc:spChg>
        <pc:spChg chg="del">
          <ac:chgData name="Morrison Cabonilas" userId="7fe86791-0a19-4f98-b6fc-667c2a7dbd6b" providerId="ADAL" clId="{42F03DA4-3C55-4375-B99A-DC07F80F0A74}" dt="2022-05-11T11:02:54.823" v="6448" actId="478"/>
          <ac:spMkLst>
            <pc:docMk/>
            <pc:sldMk cId="1685719888" sldId="289"/>
            <ac:spMk id="5" creationId="{9847BEB6-5D9F-7CC8-9C6C-0BF936A3D3E9}"/>
          </ac:spMkLst>
        </pc:spChg>
        <pc:spChg chg="del">
          <ac:chgData name="Morrison Cabonilas" userId="7fe86791-0a19-4f98-b6fc-667c2a7dbd6b" providerId="ADAL" clId="{42F03DA4-3C55-4375-B99A-DC07F80F0A74}" dt="2022-05-11T11:02:57.132" v="6451" actId="478"/>
          <ac:spMkLst>
            <pc:docMk/>
            <pc:sldMk cId="1685719888" sldId="289"/>
            <ac:spMk id="6" creationId="{6BBF7B1F-66B3-8884-1333-7E62CF5B3D18}"/>
          </ac:spMkLst>
        </pc:spChg>
        <pc:spChg chg="del">
          <ac:chgData name="Morrison Cabonilas" userId="7fe86791-0a19-4f98-b6fc-667c2a7dbd6b" providerId="ADAL" clId="{42F03DA4-3C55-4375-B99A-DC07F80F0A74}" dt="2022-05-11T11:02:43.329" v="6445" actId="478"/>
          <ac:spMkLst>
            <pc:docMk/>
            <pc:sldMk cId="1685719888" sldId="289"/>
            <ac:spMk id="8" creationId="{2A0F92C2-74FC-2E25-7616-3FCA1783B912}"/>
          </ac:spMkLst>
        </pc:spChg>
        <pc:spChg chg="mod">
          <ac:chgData name="Morrison Cabonilas" userId="7fe86791-0a19-4f98-b6fc-667c2a7dbd6b" providerId="ADAL" clId="{42F03DA4-3C55-4375-B99A-DC07F80F0A74}" dt="2022-05-11T11:03:42.647" v="6512" actId="33524"/>
          <ac:spMkLst>
            <pc:docMk/>
            <pc:sldMk cId="1685719888" sldId="289"/>
            <ac:spMk id="12" creationId="{C2CC2589-F1DC-1C46-85E3-5B2B20CDD050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13" creationId="{E3FCCA84-A77F-1A7C-B6B7-1EB7E04018BE}"/>
          </ac:spMkLst>
        </pc:spChg>
        <pc:spChg chg="del">
          <ac:chgData name="Morrison Cabonilas" userId="7fe86791-0a19-4f98-b6fc-667c2a7dbd6b" providerId="ADAL" clId="{42F03DA4-3C55-4375-B99A-DC07F80F0A74}" dt="2022-05-11T11:02:54.823" v="6448" actId="478"/>
          <ac:spMkLst>
            <pc:docMk/>
            <pc:sldMk cId="1685719888" sldId="289"/>
            <ac:spMk id="25" creationId="{9B8684B3-81F7-77F5-2DA1-9A5BBDE82B69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30" creationId="{07A43C5F-8297-CEE2-01B7-FA20AD60CF72}"/>
          </ac:spMkLst>
        </pc:spChg>
        <pc:spChg chg="del">
          <ac:chgData name="Morrison Cabonilas" userId="7fe86791-0a19-4f98-b6fc-667c2a7dbd6b" providerId="ADAL" clId="{42F03DA4-3C55-4375-B99A-DC07F80F0A74}" dt="2022-05-11T11:02:55.524" v="6449" actId="478"/>
          <ac:spMkLst>
            <pc:docMk/>
            <pc:sldMk cId="1685719888" sldId="289"/>
            <ac:spMk id="32" creationId="{66DE2499-420D-0B7F-8843-C8621936AF57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35" creationId="{CCC61A14-0C49-6E0F-B677-122113CC1E58}"/>
          </ac:spMkLst>
        </pc:spChg>
        <pc:spChg chg="del">
          <ac:chgData name="Morrison Cabonilas" userId="7fe86791-0a19-4f98-b6fc-667c2a7dbd6b" providerId="ADAL" clId="{42F03DA4-3C55-4375-B99A-DC07F80F0A74}" dt="2022-05-11T11:02:41.676" v="6443" actId="478"/>
          <ac:spMkLst>
            <pc:docMk/>
            <pc:sldMk cId="1685719888" sldId="289"/>
            <ac:spMk id="39" creationId="{CAE77CA9-09D3-2F43-EF2A-EC6DA626C618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40" creationId="{DB375D61-5837-F628-C6F5-36D0F57F5EF8}"/>
          </ac:spMkLst>
        </pc:spChg>
        <pc:spChg chg="del">
          <ac:chgData name="Morrison Cabonilas" userId="7fe86791-0a19-4f98-b6fc-667c2a7dbd6b" providerId="ADAL" clId="{42F03DA4-3C55-4375-B99A-DC07F80F0A74}" dt="2022-05-11T11:03:00.477" v="6453" actId="478"/>
          <ac:spMkLst>
            <pc:docMk/>
            <pc:sldMk cId="1685719888" sldId="289"/>
            <ac:spMk id="43" creationId="{CEAF1A5D-1389-A1F5-3F29-F4D1301C0DC0}"/>
          </ac:spMkLst>
        </pc:spChg>
        <pc:spChg chg="del">
          <ac:chgData name="Morrison Cabonilas" userId="7fe86791-0a19-4f98-b6fc-667c2a7dbd6b" providerId="ADAL" clId="{42F03DA4-3C55-4375-B99A-DC07F80F0A74}" dt="2022-05-11T11:02:46.991" v="6447" actId="478"/>
          <ac:spMkLst>
            <pc:docMk/>
            <pc:sldMk cId="1685719888" sldId="289"/>
            <ac:spMk id="46" creationId="{0AAE2CC8-2D56-AC32-365B-DE9CD8FF870B}"/>
          </ac:spMkLst>
        </pc:spChg>
        <pc:spChg chg="del">
          <ac:chgData name="Morrison Cabonilas" userId="7fe86791-0a19-4f98-b6fc-667c2a7dbd6b" providerId="ADAL" clId="{42F03DA4-3C55-4375-B99A-DC07F80F0A74}" dt="2022-05-11T11:03:00.477" v="6453" actId="478"/>
          <ac:spMkLst>
            <pc:docMk/>
            <pc:sldMk cId="1685719888" sldId="289"/>
            <ac:spMk id="48" creationId="{C6EB12B5-4CD7-8830-07DD-F08D4F8E8E51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51" creationId="{5AA9AED0-8D10-3255-8C34-C83DA8C900B3}"/>
          </ac:spMkLst>
        </pc:spChg>
        <pc:spChg chg="del">
          <ac:chgData name="Morrison Cabonilas" userId="7fe86791-0a19-4f98-b6fc-667c2a7dbd6b" providerId="ADAL" clId="{42F03DA4-3C55-4375-B99A-DC07F80F0A74}" dt="2022-05-11T11:03:05.767" v="6456" actId="478"/>
          <ac:spMkLst>
            <pc:docMk/>
            <pc:sldMk cId="1685719888" sldId="289"/>
            <ac:spMk id="55" creationId="{4498843C-22AE-BC36-F871-FBE9E7DF7F3A}"/>
          </ac:spMkLst>
        </pc:spChg>
        <pc:spChg chg="del">
          <ac:chgData name="Morrison Cabonilas" userId="7fe86791-0a19-4f98-b6fc-667c2a7dbd6b" providerId="ADAL" clId="{42F03DA4-3C55-4375-B99A-DC07F80F0A74}" dt="2022-05-11T11:03:06.399" v="6457" actId="478"/>
          <ac:spMkLst>
            <pc:docMk/>
            <pc:sldMk cId="1685719888" sldId="289"/>
            <ac:spMk id="56" creationId="{DE479744-EA83-A958-95D7-BEB9E9A6955A}"/>
          </ac:spMkLst>
        </pc:spChg>
        <pc:spChg chg="del">
          <ac:chgData name="Morrison Cabonilas" userId="7fe86791-0a19-4f98-b6fc-667c2a7dbd6b" providerId="ADAL" clId="{42F03DA4-3C55-4375-B99A-DC07F80F0A74}" dt="2022-05-11T11:03:07.307" v="6458" actId="478"/>
          <ac:spMkLst>
            <pc:docMk/>
            <pc:sldMk cId="1685719888" sldId="289"/>
            <ac:spMk id="63" creationId="{83DF4D9F-0C05-8D0F-74C9-4512D344B277}"/>
          </ac:spMkLst>
        </pc:spChg>
        <pc:spChg chg="del">
          <ac:chgData name="Morrison Cabonilas" userId="7fe86791-0a19-4f98-b6fc-667c2a7dbd6b" providerId="ADAL" clId="{42F03DA4-3C55-4375-B99A-DC07F80F0A74}" dt="2022-05-11T11:02:45.553" v="6446" actId="478"/>
          <ac:spMkLst>
            <pc:docMk/>
            <pc:sldMk cId="1685719888" sldId="289"/>
            <ac:spMk id="65" creationId="{44930186-F794-1A53-C848-B2608429F207}"/>
          </ac:spMkLst>
        </pc:spChg>
        <pc:picChg chg="mod modCrop">
          <ac:chgData name="Morrison Cabonilas" userId="7fe86791-0a19-4f98-b6fc-667c2a7dbd6b" providerId="ADAL" clId="{42F03DA4-3C55-4375-B99A-DC07F80F0A74}" dt="2022-05-11T11:03:23.719" v="6497" actId="1076"/>
          <ac:picMkLst>
            <pc:docMk/>
            <pc:sldMk cId="1685719888" sldId="289"/>
            <ac:picMk id="108" creationId="{1FA3B7A5-C731-DE75-C000-C97E66BE09AA}"/>
          </ac:picMkLst>
        </pc:picChg>
        <pc:cxnChg chg="del mod">
          <ac:chgData name="Morrison Cabonilas" userId="7fe86791-0a19-4f98-b6fc-667c2a7dbd6b" providerId="ADAL" clId="{42F03DA4-3C55-4375-B99A-DC07F80F0A74}" dt="2022-05-11T11:02:54.823" v="6448" actId="478"/>
          <ac:cxnSpMkLst>
            <pc:docMk/>
            <pc:sldMk cId="1685719888" sldId="289"/>
            <ac:cxnSpMk id="10" creationId="{0D22AECA-146C-E1E1-B4EC-E1DA04F5F3B2}"/>
          </ac:cxnSpMkLst>
        </pc:cxnChg>
        <pc:cxnChg chg="del mod">
          <ac:chgData name="Morrison Cabonilas" userId="7fe86791-0a19-4f98-b6fc-667c2a7dbd6b" providerId="ADAL" clId="{42F03DA4-3C55-4375-B99A-DC07F80F0A74}" dt="2022-05-11T11:02:56.178" v="6450" actId="478"/>
          <ac:cxnSpMkLst>
            <pc:docMk/>
            <pc:sldMk cId="1685719888" sldId="289"/>
            <ac:cxnSpMk id="24" creationId="{7E3D13BC-0BAB-862B-364B-FED8F0250F2F}"/>
          </ac:cxnSpMkLst>
        </pc:cxnChg>
        <pc:cxnChg chg="del mod">
          <ac:chgData name="Morrison Cabonilas" userId="7fe86791-0a19-4f98-b6fc-667c2a7dbd6b" providerId="ADAL" clId="{42F03DA4-3C55-4375-B99A-DC07F80F0A74}" dt="2022-05-11T11:02:54.823" v="6448" actId="478"/>
          <ac:cxnSpMkLst>
            <pc:docMk/>
            <pc:sldMk cId="1685719888" sldId="289"/>
            <ac:cxnSpMk id="29" creationId="{1E7786D6-B842-7421-DEEE-DA0EEF0E7DF1}"/>
          </ac:cxnSpMkLst>
        </pc:cxnChg>
        <pc:cxnChg chg="del mod">
          <ac:chgData name="Morrison Cabonilas" userId="7fe86791-0a19-4f98-b6fc-667c2a7dbd6b" providerId="ADAL" clId="{42F03DA4-3C55-4375-B99A-DC07F80F0A74}" dt="2022-05-11T11:02:54.823" v="6448" actId="478"/>
          <ac:cxnSpMkLst>
            <pc:docMk/>
            <pc:sldMk cId="1685719888" sldId="289"/>
            <ac:cxnSpMk id="34" creationId="{387F9EEE-F5B2-67E3-5A46-D9CE21B935BD}"/>
          </ac:cxnSpMkLst>
        </pc:cxnChg>
        <pc:cxnChg chg="del mod">
          <ac:chgData name="Morrison Cabonilas" userId="7fe86791-0a19-4f98-b6fc-667c2a7dbd6b" providerId="ADAL" clId="{42F03DA4-3C55-4375-B99A-DC07F80F0A74}" dt="2022-05-11T11:02:42.283" v="6444" actId="478"/>
          <ac:cxnSpMkLst>
            <pc:docMk/>
            <pc:sldMk cId="1685719888" sldId="289"/>
            <ac:cxnSpMk id="41" creationId="{FC464D52-2C77-8802-DD06-B8BAE365F3D7}"/>
          </ac:cxnSpMkLst>
        </pc:cxnChg>
        <pc:cxnChg chg="del mod">
          <ac:chgData name="Morrison Cabonilas" userId="7fe86791-0a19-4f98-b6fc-667c2a7dbd6b" providerId="ADAL" clId="{42F03DA4-3C55-4375-B99A-DC07F80F0A74}" dt="2022-05-11T11:02:57.786" v="6452" actId="478"/>
          <ac:cxnSpMkLst>
            <pc:docMk/>
            <pc:sldMk cId="1685719888" sldId="289"/>
            <ac:cxnSpMk id="45" creationId="{3C67FF03-7DF5-5D6B-4543-FBF9BD444446}"/>
          </ac:cxnSpMkLst>
        </pc:cxnChg>
        <pc:cxnChg chg="del mod">
          <ac:chgData name="Morrison Cabonilas" userId="7fe86791-0a19-4f98-b6fc-667c2a7dbd6b" providerId="ADAL" clId="{42F03DA4-3C55-4375-B99A-DC07F80F0A74}" dt="2022-05-11T11:03:00.925" v="6454" actId="478"/>
          <ac:cxnSpMkLst>
            <pc:docMk/>
            <pc:sldMk cId="1685719888" sldId="289"/>
            <ac:cxnSpMk id="50" creationId="{AE153D63-D635-18D4-32EF-1F4F1AD8554F}"/>
          </ac:cxnSpMkLst>
        </pc:cxnChg>
        <pc:cxnChg chg="del mod">
          <ac:chgData name="Morrison Cabonilas" userId="7fe86791-0a19-4f98-b6fc-667c2a7dbd6b" providerId="ADAL" clId="{42F03DA4-3C55-4375-B99A-DC07F80F0A74}" dt="2022-05-11T11:03:03.861" v="6455" actId="478"/>
          <ac:cxnSpMkLst>
            <pc:docMk/>
            <pc:sldMk cId="1685719888" sldId="289"/>
            <ac:cxnSpMk id="57" creationId="{6A0D992F-68D1-83A7-1B16-5B7D67E2909C}"/>
          </ac:cxnSpMkLst>
        </pc:cxnChg>
        <pc:cxnChg chg="del mod">
          <ac:chgData name="Morrison Cabonilas" userId="7fe86791-0a19-4f98-b6fc-667c2a7dbd6b" providerId="ADAL" clId="{42F03DA4-3C55-4375-B99A-DC07F80F0A74}" dt="2022-05-11T11:03:03.861" v="6455" actId="478"/>
          <ac:cxnSpMkLst>
            <pc:docMk/>
            <pc:sldMk cId="1685719888" sldId="289"/>
            <ac:cxnSpMk id="59" creationId="{C7544F57-29C9-A75F-2517-6F23E52F8B14}"/>
          </ac:cxnSpMkLst>
        </pc:cxnChg>
      </pc:sldChg>
      <pc:sldChg chg="addSp delSp modSp add mod addCm delCm">
        <pc:chgData name="Morrison Cabonilas" userId="7fe86791-0a19-4f98-b6fc-667c2a7dbd6b" providerId="ADAL" clId="{42F03DA4-3C55-4375-B99A-DC07F80F0A74}" dt="2022-05-13T16:05:17.732" v="13125" actId="20577"/>
        <pc:sldMkLst>
          <pc:docMk/>
          <pc:sldMk cId="595802846" sldId="290"/>
        </pc:sldMkLst>
        <pc:spChg chg="add del mod">
          <ac:chgData name="Morrison Cabonilas" userId="7fe86791-0a19-4f98-b6fc-667c2a7dbd6b" providerId="ADAL" clId="{42F03DA4-3C55-4375-B99A-DC07F80F0A74}" dt="2022-05-11T12:38:17.810" v="6650" actId="478"/>
          <ac:spMkLst>
            <pc:docMk/>
            <pc:sldMk cId="595802846" sldId="290"/>
            <ac:spMk id="3" creationId="{BC18B773-72EE-F12F-1253-2D4FDA1868C7}"/>
          </ac:spMkLst>
        </pc:spChg>
        <pc:spChg chg="del">
          <ac:chgData name="Morrison Cabonilas" userId="7fe86791-0a19-4f98-b6fc-667c2a7dbd6b" providerId="ADAL" clId="{42F03DA4-3C55-4375-B99A-DC07F80F0A74}" dt="2022-05-11T12:38:09.541" v="6646" actId="478"/>
          <ac:spMkLst>
            <pc:docMk/>
            <pc:sldMk cId="595802846" sldId="290"/>
            <ac:spMk id="4" creationId="{743AE71F-63DA-DDA8-207B-95379323AE95}"/>
          </ac:spMkLst>
        </pc:spChg>
        <pc:spChg chg="del">
          <ac:chgData name="Morrison Cabonilas" userId="7fe86791-0a19-4f98-b6fc-667c2a7dbd6b" providerId="ADAL" clId="{42F03DA4-3C55-4375-B99A-DC07F80F0A74}" dt="2022-05-11T12:38:09.541" v="6646" actId="478"/>
          <ac:spMkLst>
            <pc:docMk/>
            <pc:sldMk cId="595802846" sldId="290"/>
            <ac:spMk id="5" creationId="{E2CB6BCA-1C62-0B8B-9A5F-6840BFC58AE2}"/>
          </ac:spMkLst>
        </pc:spChg>
        <pc:spChg chg="del">
          <ac:chgData name="Morrison Cabonilas" userId="7fe86791-0a19-4f98-b6fc-667c2a7dbd6b" providerId="ADAL" clId="{42F03DA4-3C55-4375-B99A-DC07F80F0A74}" dt="2022-05-11T12:38:09.541" v="6646" actId="478"/>
          <ac:spMkLst>
            <pc:docMk/>
            <pc:sldMk cId="595802846" sldId="290"/>
            <ac:spMk id="7" creationId="{6606A0FB-AF90-306A-AF52-600816D6BD25}"/>
          </ac:spMkLst>
        </pc:spChg>
        <pc:spChg chg="add del mod">
          <ac:chgData name="Morrison Cabonilas" userId="7fe86791-0a19-4f98-b6fc-667c2a7dbd6b" providerId="ADAL" clId="{42F03DA4-3C55-4375-B99A-DC07F80F0A74}" dt="2022-05-11T12:38:11.365" v="6647" actId="478"/>
          <ac:spMkLst>
            <pc:docMk/>
            <pc:sldMk cId="595802846" sldId="290"/>
            <ac:spMk id="8" creationId="{246CCC81-87A3-D5FE-63AA-895276EAD393}"/>
          </ac:spMkLst>
        </pc:spChg>
        <pc:spChg chg="del">
          <ac:chgData name="Morrison Cabonilas" userId="7fe86791-0a19-4f98-b6fc-667c2a7dbd6b" providerId="ADAL" clId="{42F03DA4-3C55-4375-B99A-DC07F80F0A74}" dt="2022-05-11T12:38:09.541" v="6646" actId="478"/>
          <ac:spMkLst>
            <pc:docMk/>
            <pc:sldMk cId="595802846" sldId="290"/>
            <ac:spMk id="12" creationId="{E59FDCB3-B8B1-C489-607F-1CB5E0D9C9EA}"/>
          </ac:spMkLst>
        </pc:spChg>
        <pc:spChg chg="add del mod">
          <ac:chgData name="Morrison Cabonilas" userId="7fe86791-0a19-4f98-b6fc-667c2a7dbd6b" providerId="ADAL" clId="{42F03DA4-3C55-4375-B99A-DC07F80F0A74}" dt="2022-05-11T12:38:17.180" v="6649" actId="478"/>
          <ac:spMkLst>
            <pc:docMk/>
            <pc:sldMk cId="595802846" sldId="290"/>
            <ac:spMk id="14" creationId="{79CA1760-EEA0-68B8-A587-8EC45883A647}"/>
          </ac:spMkLst>
        </pc:spChg>
        <pc:spChg chg="add del mod">
          <ac:chgData name="Morrison Cabonilas" userId="7fe86791-0a19-4f98-b6fc-667c2a7dbd6b" providerId="ADAL" clId="{42F03DA4-3C55-4375-B99A-DC07F80F0A74}" dt="2022-05-11T12:38:17.180" v="6649" actId="478"/>
          <ac:spMkLst>
            <pc:docMk/>
            <pc:sldMk cId="595802846" sldId="290"/>
            <ac:spMk id="15" creationId="{A3C047EB-4A2D-E8A5-3FEC-39DB19EA570F}"/>
          </ac:spMkLst>
        </pc:spChg>
        <pc:spChg chg="add del mod">
          <ac:chgData name="Morrison Cabonilas" userId="7fe86791-0a19-4f98-b6fc-667c2a7dbd6b" providerId="ADAL" clId="{42F03DA4-3C55-4375-B99A-DC07F80F0A74}" dt="2022-05-11T12:38:21.108" v="6651" actId="478"/>
          <ac:spMkLst>
            <pc:docMk/>
            <pc:sldMk cId="595802846" sldId="290"/>
            <ac:spMk id="16" creationId="{8D9BA5BA-0245-17B0-F6A4-F278A23C0D60}"/>
          </ac:spMkLst>
        </pc:spChg>
        <pc:spChg chg="add mod">
          <ac:chgData name="Morrison Cabonilas" userId="7fe86791-0a19-4f98-b6fc-667c2a7dbd6b" providerId="ADAL" clId="{42F03DA4-3C55-4375-B99A-DC07F80F0A74}" dt="2022-05-13T16:05:17.732" v="13125" actId="20577"/>
          <ac:spMkLst>
            <pc:docMk/>
            <pc:sldMk cId="595802846" sldId="290"/>
            <ac:spMk id="19" creationId="{7745B5CA-D0D0-8EDD-FB4B-B9F99648344D}"/>
          </ac:spMkLst>
        </pc:spChg>
        <pc:spChg chg="add mod">
          <ac:chgData name="Morrison Cabonilas" userId="7fe86791-0a19-4f98-b6fc-667c2a7dbd6b" providerId="ADAL" clId="{42F03DA4-3C55-4375-B99A-DC07F80F0A74}" dt="2022-05-13T15:25:57.146" v="10672" actId="27636"/>
          <ac:spMkLst>
            <pc:docMk/>
            <pc:sldMk cId="595802846" sldId="290"/>
            <ac:spMk id="20" creationId="{87D74A61-8616-6E7A-ABB1-695FFFCFCF77}"/>
          </ac:spMkLst>
        </pc:spChg>
        <pc:spChg chg="add del mod">
          <ac:chgData name="Morrison Cabonilas" userId="7fe86791-0a19-4f98-b6fc-667c2a7dbd6b" providerId="ADAL" clId="{42F03DA4-3C55-4375-B99A-DC07F80F0A74}" dt="2022-05-11T12:45:30.925" v="6722" actId="478"/>
          <ac:spMkLst>
            <pc:docMk/>
            <pc:sldMk cId="595802846" sldId="290"/>
            <ac:spMk id="24" creationId="{AF229F4D-64B1-03FD-C672-B5EA8271ADF6}"/>
          </ac:spMkLst>
        </pc:spChg>
        <pc:spChg chg="add del mod">
          <ac:chgData name="Morrison Cabonilas" userId="7fe86791-0a19-4f98-b6fc-667c2a7dbd6b" providerId="ADAL" clId="{42F03DA4-3C55-4375-B99A-DC07F80F0A74}" dt="2022-05-11T12:51:23.878" v="6875" actId="478"/>
          <ac:spMkLst>
            <pc:docMk/>
            <pc:sldMk cId="595802846" sldId="290"/>
            <ac:spMk id="32" creationId="{7C136A34-6DCA-A704-47A3-8BD03C2BC5FF}"/>
          </ac:spMkLst>
        </pc:spChg>
        <pc:spChg chg="add mod">
          <ac:chgData name="Morrison Cabonilas" userId="7fe86791-0a19-4f98-b6fc-667c2a7dbd6b" providerId="ADAL" clId="{42F03DA4-3C55-4375-B99A-DC07F80F0A74}" dt="2022-05-13T14:30:41.289" v="8715" actId="1076"/>
          <ac:spMkLst>
            <pc:docMk/>
            <pc:sldMk cId="595802846" sldId="290"/>
            <ac:spMk id="33" creationId="{3938DCB7-D05E-A676-35E9-64C036B8A5D2}"/>
          </ac:spMkLst>
        </pc:spChg>
        <pc:spChg chg="add mod">
          <ac:chgData name="Morrison Cabonilas" userId="7fe86791-0a19-4f98-b6fc-667c2a7dbd6b" providerId="ADAL" clId="{42F03DA4-3C55-4375-B99A-DC07F80F0A74}" dt="2022-05-11T12:51:51.833" v="6900" actId="1076"/>
          <ac:spMkLst>
            <pc:docMk/>
            <pc:sldMk cId="595802846" sldId="290"/>
            <ac:spMk id="34" creationId="{C94E7987-474A-9DAD-3407-2E1D52203EC2}"/>
          </ac:spMkLst>
        </pc:spChg>
        <pc:spChg chg="add mod">
          <ac:chgData name="Morrison Cabonilas" userId="7fe86791-0a19-4f98-b6fc-667c2a7dbd6b" providerId="ADAL" clId="{42F03DA4-3C55-4375-B99A-DC07F80F0A74}" dt="2022-05-13T14:31:44.810" v="8748" actId="1076"/>
          <ac:spMkLst>
            <pc:docMk/>
            <pc:sldMk cId="595802846" sldId="290"/>
            <ac:spMk id="35" creationId="{1B39A51E-0DD7-BC3F-5BF8-E55F29337597}"/>
          </ac:spMkLst>
        </pc:spChg>
        <pc:spChg chg="add mod">
          <ac:chgData name="Morrison Cabonilas" userId="7fe86791-0a19-4f98-b6fc-667c2a7dbd6b" providerId="ADAL" clId="{42F03DA4-3C55-4375-B99A-DC07F80F0A74}" dt="2022-05-13T14:32:20.155" v="8763" actId="1076"/>
          <ac:spMkLst>
            <pc:docMk/>
            <pc:sldMk cId="595802846" sldId="290"/>
            <ac:spMk id="36" creationId="{A096F9B4-CDF4-989E-861B-91F74FF86177}"/>
          </ac:spMkLst>
        </pc:spChg>
        <pc:spChg chg="add mod">
          <ac:chgData name="Morrison Cabonilas" userId="7fe86791-0a19-4f98-b6fc-667c2a7dbd6b" providerId="ADAL" clId="{42F03DA4-3C55-4375-B99A-DC07F80F0A74}" dt="2022-05-13T14:31:46.902" v="8749" actId="1076"/>
          <ac:spMkLst>
            <pc:docMk/>
            <pc:sldMk cId="595802846" sldId="290"/>
            <ac:spMk id="39" creationId="{656EB143-AC89-E43A-0CA9-D3FDAD53CDDF}"/>
          </ac:spMkLst>
        </pc:spChg>
        <pc:spChg chg="add mod">
          <ac:chgData name="Morrison Cabonilas" userId="7fe86791-0a19-4f98-b6fc-667c2a7dbd6b" providerId="ADAL" clId="{42F03DA4-3C55-4375-B99A-DC07F80F0A74}" dt="2022-05-13T14:32:15.162" v="8761" actId="1076"/>
          <ac:spMkLst>
            <pc:docMk/>
            <pc:sldMk cId="595802846" sldId="290"/>
            <ac:spMk id="40" creationId="{D0EDA533-723C-BA9A-1CF5-3ED1226AE99D}"/>
          </ac:spMkLst>
        </pc:spChg>
        <pc:picChg chg="add del mod modCrop">
          <ac:chgData name="Morrison Cabonilas" userId="7fe86791-0a19-4f98-b6fc-667c2a7dbd6b" providerId="ADAL" clId="{42F03DA4-3C55-4375-B99A-DC07F80F0A74}" dt="2022-05-13T14:29:08.823" v="8685" actId="478"/>
          <ac:picMkLst>
            <pc:docMk/>
            <pc:sldMk cId="595802846" sldId="290"/>
            <ac:picMk id="3" creationId="{76401B61-BFF7-B6BF-E16A-111B28CE1382}"/>
          </ac:picMkLst>
        </pc:picChg>
        <pc:picChg chg="add del mod modCrop">
          <ac:chgData name="Morrison Cabonilas" userId="7fe86791-0a19-4f98-b6fc-667c2a7dbd6b" providerId="ADAL" clId="{42F03DA4-3C55-4375-B99A-DC07F80F0A74}" dt="2022-05-13T14:29:41.911" v="8693" actId="478"/>
          <ac:picMkLst>
            <pc:docMk/>
            <pc:sldMk cId="595802846" sldId="290"/>
            <ac:picMk id="5" creationId="{54CF0BB0-CED1-F3FF-BE6F-6308591833CB}"/>
          </ac:picMkLst>
        </pc:picChg>
        <pc:picChg chg="add mod modCrop">
          <ac:chgData name="Morrison Cabonilas" userId="7fe86791-0a19-4f98-b6fc-667c2a7dbd6b" providerId="ADAL" clId="{42F03DA4-3C55-4375-B99A-DC07F80F0A74}" dt="2022-05-13T14:31:40.359" v="8747" actId="1076"/>
          <ac:picMkLst>
            <pc:docMk/>
            <pc:sldMk cId="595802846" sldId="290"/>
            <ac:picMk id="7" creationId="{E6036081-9E08-D7D7-9859-7C4F0F99E475}"/>
          </ac:picMkLst>
        </pc:picChg>
        <pc:picChg chg="add del mod">
          <ac:chgData name="Morrison Cabonilas" userId="7fe86791-0a19-4f98-b6fc-667c2a7dbd6b" providerId="ADAL" clId="{42F03DA4-3C55-4375-B99A-DC07F80F0A74}" dt="2022-05-13T14:30:43.724" v="8719" actId="21"/>
          <ac:picMkLst>
            <pc:docMk/>
            <pc:sldMk cId="595802846" sldId="290"/>
            <ac:picMk id="9" creationId="{6E2C91FA-9FD2-DEC6-4BB1-42A5B660F59F}"/>
          </ac:picMkLst>
        </pc:picChg>
        <pc:picChg chg="del mod">
          <ac:chgData name="Morrison Cabonilas" userId="7fe86791-0a19-4f98-b6fc-667c2a7dbd6b" providerId="ADAL" clId="{42F03DA4-3C55-4375-B99A-DC07F80F0A74}" dt="2022-05-11T12:41:32.393" v="6669" actId="478"/>
          <ac:picMkLst>
            <pc:docMk/>
            <pc:sldMk cId="595802846" sldId="290"/>
            <ac:picMk id="10" creationId="{44B8ECDC-AA46-AC96-4D3B-D11877E3A0E1}"/>
          </ac:picMkLst>
        </pc:picChg>
        <pc:picChg chg="del">
          <ac:chgData name="Morrison Cabonilas" userId="7fe86791-0a19-4f98-b6fc-667c2a7dbd6b" providerId="ADAL" clId="{42F03DA4-3C55-4375-B99A-DC07F80F0A74}" dt="2022-05-11T12:38:09.541" v="6646" actId="478"/>
          <ac:picMkLst>
            <pc:docMk/>
            <pc:sldMk cId="595802846" sldId="290"/>
            <ac:picMk id="13" creationId="{98FDE785-7413-3076-D52E-5B457ABF3CFA}"/>
          </ac:picMkLst>
        </pc:picChg>
        <pc:picChg chg="del">
          <ac:chgData name="Morrison Cabonilas" userId="7fe86791-0a19-4f98-b6fc-667c2a7dbd6b" providerId="ADAL" clId="{42F03DA4-3C55-4375-B99A-DC07F80F0A74}" dt="2022-05-11T12:38:09.541" v="6646" actId="478"/>
          <ac:picMkLst>
            <pc:docMk/>
            <pc:sldMk cId="595802846" sldId="290"/>
            <ac:picMk id="18" creationId="{A4354F2C-DE8C-00C6-AD9A-DCAB0EA4C0DE}"/>
          </ac:picMkLst>
        </pc:picChg>
        <pc:picChg chg="add del mod">
          <ac:chgData name="Morrison Cabonilas" userId="7fe86791-0a19-4f98-b6fc-667c2a7dbd6b" providerId="ADAL" clId="{42F03DA4-3C55-4375-B99A-DC07F80F0A74}" dt="2022-05-11T12:38:53.631" v="6659" actId="478"/>
          <ac:picMkLst>
            <pc:docMk/>
            <pc:sldMk cId="595802846" sldId="290"/>
            <ac:picMk id="21" creationId="{D9E5EA80-F125-D2E0-3931-7D5A300027BB}"/>
          </ac:picMkLst>
        </pc:picChg>
        <pc:picChg chg="add mod">
          <ac:chgData name="Morrison Cabonilas" userId="7fe86791-0a19-4f98-b6fc-667c2a7dbd6b" providerId="ADAL" clId="{42F03DA4-3C55-4375-B99A-DC07F80F0A74}" dt="2022-05-13T14:30:41.852" v="8717" actId="1076"/>
          <ac:picMkLst>
            <pc:docMk/>
            <pc:sldMk cId="595802846" sldId="290"/>
            <ac:picMk id="22" creationId="{0D68FA1D-B649-938B-C9CB-35562C392F94}"/>
          </ac:picMkLst>
        </pc:picChg>
        <pc:picChg chg="add del mod">
          <ac:chgData name="Morrison Cabonilas" userId="7fe86791-0a19-4f98-b6fc-667c2a7dbd6b" providerId="ADAL" clId="{42F03DA4-3C55-4375-B99A-DC07F80F0A74}" dt="2022-05-13T14:30:50.961" v="8727"/>
          <ac:picMkLst>
            <pc:docMk/>
            <pc:sldMk cId="595802846" sldId="290"/>
            <ac:picMk id="23" creationId="{8CDB2D3F-509B-4906-DAAA-4E27D4BEFD21}"/>
          </ac:picMkLst>
        </pc:picChg>
        <pc:picChg chg="add del mod modCrop">
          <ac:chgData name="Morrison Cabonilas" userId="7fe86791-0a19-4f98-b6fc-667c2a7dbd6b" providerId="ADAL" clId="{42F03DA4-3C55-4375-B99A-DC07F80F0A74}" dt="2022-05-11T12:46:32.913" v="6749" actId="21"/>
          <ac:picMkLst>
            <pc:docMk/>
            <pc:sldMk cId="595802846" sldId="290"/>
            <ac:picMk id="23" creationId="{9CEDBDD1-B4CD-7D83-7E4E-D68330B91268}"/>
          </ac:picMkLst>
        </pc:picChg>
        <pc:picChg chg="add mod modCrop">
          <ac:chgData name="Morrison Cabonilas" userId="7fe86791-0a19-4f98-b6fc-667c2a7dbd6b" providerId="ADAL" clId="{42F03DA4-3C55-4375-B99A-DC07F80F0A74}" dt="2022-05-13T14:32:21.361" v="8764" actId="1076"/>
          <ac:picMkLst>
            <pc:docMk/>
            <pc:sldMk cId="595802846" sldId="290"/>
            <ac:picMk id="24" creationId="{41EDE12A-A300-BA66-F741-3041D607717D}"/>
          </ac:picMkLst>
        </pc:picChg>
        <pc:picChg chg="add del mod">
          <ac:chgData name="Morrison Cabonilas" userId="7fe86791-0a19-4f98-b6fc-667c2a7dbd6b" providerId="ADAL" clId="{42F03DA4-3C55-4375-B99A-DC07F80F0A74}" dt="2022-05-11T12:46:32.913" v="6749" actId="21"/>
          <ac:picMkLst>
            <pc:docMk/>
            <pc:sldMk cId="595802846" sldId="290"/>
            <ac:picMk id="25" creationId="{242C2EA6-6842-B202-6684-231E90FF50B3}"/>
          </ac:picMkLst>
        </pc:picChg>
        <pc:picChg chg="add del mod">
          <ac:chgData name="Morrison Cabonilas" userId="7fe86791-0a19-4f98-b6fc-667c2a7dbd6b" providerId="ADAL" clId="{42F03DA4-3C55-4375-B99A-DC07F80F0A74}" dt="2022-05-11T12:46:26.711" v="6740"/>
          <ac:picMkLst>
            <pc:docMk/>
            <pc:sldMk cId="595802846" sldId="290"/>
            <ac:picMk id="26" creationId="{A1B5CAB4-7B43-0788-F6C1-19D4BC4CAD81}"/>
          </ac:picMkLst>
        </pc:picChg>
        <pc:picChg chg="add del mod">
          <ac:chgData name="Morrison Cabonilas" userId="7fe86791-0a19-4f98-b6fc-667c2a7dbd6b" providerId="ADAL" clId="{42F03DA4-3C55-4375-B99A-DC07F80F0A74}" dt="2022-05-11T12:46:34.127" v="6751"/>
          <ac:picMkLst>
            <pc:docMk/>
            <pc:sldMk cId="595802846" sldId="290"/>
            <ac:picMk id="27" creationId="{E8E2961F-0C79-35A4-EA83-2FA040C40FB2}"/>
          </ac:picMkLst>
        </pc:picChg>
        <pc:picChg chg="add del mod">
          <ac:chgData name="Morrison Cabonilas" userId="7fe86791-0a19-4f98-b6fc-667c2a7dbd6b" providerId="ADAL" clId="{42F03DA4-3C55-4375-B99A-DC07F80F0A74}" dt="2022-05-11T12:46:34.127" v="6751"/>
          <ac:picMkLst>
            <pc:docMk/>
            <pc:sldMk cId="595802846" sldId="290"/>
            <ac:picMk id="28" creationId="{5A9816B1-A7E6-FB92-FCF7-BD44D48733DE}"/>
          </ac:picMkLst>
        </pc:picChg>
        <pc:picChg chg="add del mod">
          <ac:chgData name="Morrison Cabonilas" userId="7fe86791-0a19-4f98-b6fc-667c2a7dbd6b" providerId="ADAL" clId="{42F03DA4-3C55-4375-B99A-DC07F80F0A74}" dt="2022-05-13T14:29:56.681" v="8699" actId="478"/>
          <ac:picMkLst>
            <pc:docMk/>
            <pc:sldMk cId="595802846" sldId="290"/>
            <ac:picMk id="29" creationId="{954CC856-A0AC-51DE-D4D6-45088AB6001E}"/>
          </ac:picMkLst>
        </pc:picChg>
        <pc:picChg chg="add del mod">
          <ac:chgData name="Morrison Cabonilas" userId="7fe86791-0a19-4f98-b6fc-667c2a7dbd6b" providerId="ADAL" clId="{42F03DA4-3C55-4375-B99A-DC07F80F0A74}" dt="2022-05-13T14:30:11.519" v="8702" actId="478"/>
          <ac:picMkLst>
            <pc:docMk/>
            <pc:sldMk cId="595802846" sldId="290"/>
            <ac:picMk id="30" creationId="{8A1FA914-59AE-40FA-5F98-13E6AF1DE5CB}"/>
          </ac:picMkLst>
        </pc:picChg>
        <pc:picChg chg="add mod">
          <ac:chgData name="Morrison Cabonilas" userId="7fe86791-0a19-4f98-b6fc-667c2a7dbd6b" providerId="ADAL" clId="{42F03DA4-3C55-4375-B99A-DC07F80F0A74}" dt="2022-05-11T12:51:06.264" v="6869" actId="1076"/>
          <ac:picMkLst>
            <pc:docMk/>
            <pc:sldMk cId="595802846" sldId="290"/>
            <ac:picMk id="31" creationId="{CD5DBAA1-9B59-7D51-CFB4-DF99D7A730BE}"/>
          </ac:picMkLst>
        </pc:picChg>
        <pc:cxnChg chg="del mod">
          <ac:chgData name="Morrison Cabonilas" userId="7fe86791-0a19-4f98-b6fc-667c2a7dbd6b" providerId="ADAL" clId="{42F03DA4-3C55-4375-B99A-DC07F80F0A74}" dt="2022-05-11T12:38:09.541" v="6646" actId="478"/>
          <ac:cxnSpMkLst>
            <pc:docMk/>
            <pc:sldMk cId="595802846" sldId="290"/>
            <ac:cxnSpMk id="9" creationId="{F2528481-3DF3-6655-2704-F4EA94681F7C}"/>
          </ac:cxnSpMkLst>
        </pc:cxnChg>
        <pc:cxnChg chg="add del">
          <ac:chgData name="Morrison Cabonilas" userId="7fe86791-0a19-4f98-b6fc-667c2a7dbd6b" providerId="ADAL" clId="{42F03DA4-3C55-4375-B99A-DC07F80F0A74}" dt="2022-05-11T12:52:17.855" v="6928" actId="11529"/>
          <ac:cxnSpMkLst>
            <pc:docMk/>
            <pc:sldMk cId="595802846" sldId="290"/>
            <ac:cxnSpMk id="38" creationId="{4732C742-D6FD-2BAA-4FBE-3C317C8EF537}"/>
          </ac:cxnSpMkLst>
        </pc:cxnChg>
      </pc:sldChg>
      <pc:sldChg chg="addSp delSp modSp add del mod addCm delCm">
        <pc:chgData name="Morrison Cabonilas" userId="7fe86791-0a19-4f98-b6fc-667c2a7dbd6b" providerId="ADAL" clId="{42F03DA4-3C55-4375-B99A-DC07F80F0A74}" dt="2022-05-13T15:15:53.883" v="10076" actId="47"/>
        <pc:sldMkLst>
          <pc:docMk/>
          <pc:sldMk cId="1746941377" sldId="291"/>
        </pc:sldMkLst>
        <pc:spChg chg="mod">
          <ac:chgData name="Morrison Cabonilas" userId="7fe86791-0a19-4f98-b6fc-667c2a7dbd6b" providerId="ADAL" clId="{42F03DA4-3C55-4375-B99A-DC07F80F0A74}" dt="2022-05-13T15:13:11.378" v="10012" actId="20577"/>
          <ac:spMkLst>
            <pc:docMk/>
            <pc:sldMk cId="1746941377" sldId="291"/>
            <ac:spMk id="3" creationId="{31207AD8-4C72-E579-B3BE-99C2794ABB40}"/>
          </ac:spMkLst>
        </pc:spChg>
        <pc:spChg chg="add del mod">
          <ac:chgData name="Morrison Cabonilas" userId="7fe86791-0a19-4f98-b6fc-667c2a7dbd6b" providerId="ADAL" clId="{42F03DA4-3C55-4375-B99A-DC07F80F0A74}" dt="2022-05-13T14:39:34.338" v="8873" actId="478"/>
          <ac:spMkLst>
            <pc:docMk/>
            <pc:sldMk cId="1746941377" sldId="291"/>
            <ac:spMk id="7" creationId="{00AAEF32-647D-F7B9-E276-C8E6DDCFC876}"/>
          </ac:spMkLst>
        </pc:spChg>
        <pc:spChg chg="add mod">
          <ac:chgData name="Morrison Cabonilas" userId="7fe86791-0a19-4f98-b6fc-667c2a7dbd6b" providerId="ADAL" clId="{42F03DA4-3C55-4375-B99A-DC07F80F0A74}" dt="2022-05-13T14:42:58.567" v="8918" actId="1076"/>
          <ac:spMkLst>
            <pc:docMk/>
            <pc:sldMk cId="1746941377" sldId="291"/>
            <ac:spMk id="8" creationId="{CB996F27-A50C-7F86-35DE-8CEA32092E71}"/>
          </ac:spMkLst>
        </pc:spChg>
        <pc:spChg chg="add mod">
          <ac:chgData name="Morrison Cabonilas" userId="7fe86791-0a19-4f98-b6fc-667c2a7dbd6b" providerId="ADAL" clId="{42F03DA4-3C55-4375-B99A-DC07F80F0A74}" dt="2022-05-13T14:42:58.853" v="8919" actId="1076"/>
          <ac:spMkLst>
            <pc:docMk/>
            <pc:sldMk cId="1746941377" sldId="291"/>
            <ac:spMk id="15" creationId="{8F5829C4-2A8B-BBBC-DF98-23D95DB4F9EC}"/>
          </ac:spMkLst>
        </pc:spChg>
        <pc:spChg chg="add del mod">
          <ac:chgData name="Morrison Cabonilas" userId="7fe86791-0a19-4f98-b6fc-667c2a7dbd6b" providerId="ADAL" clId="{42F03DA4-3C55-4375-B99A-DC07F80F0A74}" dt="2022-05-13T14:39:34.338" v="8873" actId="478"/>
          <ac:spMkLst>
            <pc:docMk/>
            <pc:sldMk cId="1746941377" sldId="291"/>
            <ac:spMk id="19" creationId="{1AF5C878-220D-143F-1935-D03B1F7E0B5D}"/>
          </ac:spMkLst>
        </pc:spChg>
        <pc:spChg chg="add del mod">
          <ac:chgData name="Morrison Cabonilas" userId="7fe86791-0a19-4f98-b6fc-667c2a7dbd6b" providerId="ADAL" clId="{42F03DA4-3C55-4375-B99A-DC07F80F0A74}" dt="2022-05-13T14:39:35.314" v="8874" actId="478"/>
          <ac:spMkLst>
            <pc:docMk/>
            <pc:sldMk cId="1746941377" sldId="291"/>
            <ac:spMk id="25" creationId="{22C417BD-70D1-AC91-2C97-321D5D962711}"/>
          </ac:spMkLst>
        </pc:spChg>
        <pc:grpChg chg="del">
          <ac:chgData name="Morrison Cabonilas" userId="7fe86791-0a19-4f98-b6fc-667c2a7dbd6b" providerId="ADAL" clId="{42F03DA4-3C55-4375-B99A-DC07F80F0A74}" dt="2022-05-11T12:54:51.864" v="6949" actId="478"/>
          <ac:grpSpMkLst>
            <pc:docMk/>
            <pc:sldMk cId="1746941377" sldId="291"/>
            <ac:grpSpMk id="4" creationId="{6DC2A4AB-CFE5-CACF-438A-C15629EC0720}"/>
          </ac:grpSpMkLst>
        </pc:grpChg>
        <pc:picChg chg="add mod">
          <ac:chgData name="Morrison Cabonilas" userId="7fe86791-0a19-4f98-b6fc-667c2a7dbd6b" providerId="ADAL" clId="{42F03DA4-3C55-4375-B99A-DC07F80F0A74}" dt="2022-05-13T14:42:59.230" v="8920" actId="1076"/>
          <ac:picMkLst>
            <pc:docMk/>
            <pc:sldMk cId="1746941377" sldId="291"/>
            <ac:picMk id="5" creationId="{3102F5A6-5D49-49EE-C1B3-6B0E0615703D}"/>
          </ac:picMkLst>
        </pc:picChg>
        <pc:picChg chg="add del mod modCrop">
          <ac:chgData name="Morrison Cabonilas" userId="7fe86791-0a19-4f98-b6fc-667c2a7dbd6b" providerId="ADAL" clId="{42F03DA4-3C55-4375-B99A-DC07F80F0A74}" dt="2022-05-13T14:39:30.804" v="8872" actId="478"/>
          <ac:picMkLst>
            <pc:docMk/>
            <pc:sldMk cId="1746941377" sldId="291"/>
            <ac:picMk id="6" creationId="{DC16A93F-F7A8-03CA-2045-D47CD9EACB2A}"/>
          </ac:picMkLst>
        </pc:picChg>
        <pc:picChg chg="del">
          <ac:chgData name="Morrison Cabonilas" userId="7fe86791-0a19-4f98-b6fc-667c2a7dbd6b" providerId="ADAL" clId="{42F03DA4-3C55-4375-B99A-DC07F80F0A74}" dt="2022-05-11T12:54:50.172" v="6948" actId="478"/>
          <ac:picMkLst>
            <pc:docMk/>
            <pc:sldMk cId="1746941377" sldId="291"/>
            <ac:picMk id="8" creationId="{CFA9C43E-4280-723B-64A5-FD5E2A632B03}"/>
          </ac:picMkLst>
        </pc:picChg>
        <pc:picChg chg="add del mod modCrop">
          <ac:chgData name="Morrison Cabonilas" userId="7fe86791-0a19-4f98-b6fc-667c2a7dbd6b" providerId="ADAL" clId="{42F03DA4-3C55-4375-B99A-DC07F80F0A74}" dt="2022-05-13T14:39:34.338" v="8873" actId="478"/>
          <ac:picMkLst>
            <pc:docMk/>
            <pc:sldMk cId="1746941377" sldId="291"/>
            <ac:picMk id="18" creationId="{4631EA2F-E5FF-DE3C-E464-9E6AAA7EF1C2}"/>
          </ac:picMkLst>
        </pc:picChg>
        <pc:picChg chg="add del mod modCrop">
          <ac:chgData name="Morrison Cabonilas" userId="7fe86791-0a19-4f98-b6fc-667c2a7dbd6b" providerId="ADAL" clId="{42F03DA4-3C55-4375-B99A-DC07F80F0A74}" dt="2022-05-13T14:39:34.338" v="8873" actId="478"/>
          <ac:picMkLst>
            <pc:docMk/>
            <pc:sldMk cId="1746941377" sldId="291"/>
            <ac:picMk id="20" creationId="{B9844C2C-90AF-3A02-A5E3-66914AF851EA}"/>
          </ac:picMkLst>
        </pc:picChg>
        <pc:picChg chg="add mod modCrop">
          <ac:chgData name="Morrison Cabonilas" userId="7fe86791-0a19-4f98-b6fc-667c2a7dbd6b" providerId="ADAL" clId="{42F03DA4-3C55-4375-B99A-DC07F80F0A74}" dt="2022-05-13T14:43:18.565" v="8925" actId="1076"/>
          <ac:picMkLst>
            <pc:docMk/>
            <pc:sldMk cId="1746941377" sldId="291"/>
            <ac:picMk id="21" creationId="{14AB86F7-03C3-D3B3-7BB4-FBC92A126FFC}"/>
          </ac:picMkLst>
        </pc:picChg>
        <pc:picChg chg="add mod modCrop">
          <ac:chgData name="Morrison Cabonilas" userId="7fe86791-0a19-4f98-b6fc-667c2a7dbd6b" providerId="ADAL" clId="{42F03DA4-3C55-4375-B99A-DC07F80F0A74}" dt="2022-05-13T14:43:21.191" v="8926" actId="1440"/>
          <ac:picMkLst>
            <pc:docMk/>
            <pc:sldMk cId="1746941377" sldId="291"/>
            <ac:picMk id="22" creationId="{7871A42A-BEFE-18F7-28C9-583E5724B50D}"/>
          </ac:picMkLst>
        </pc:picChg>
        <pc:cxnChg chg="add mod">
          <ac:chgData name="Morrison Cabonilas" userId="7fe86791-0a19-4f98-b6fc-667c2a7dbd6b" providerId="ADAL" clId="{42F03DA4-3C55-4375-B99A-DC07F80F0A74}" dt="2022-05-13T14:43:18.565" v="8925" actId="1076"/>
          <ac:cxnSpMkLst>
            <pc:docMk/>
            <pc:sldMk cId="1746941377" sldId="291"/>
            <ac:cxnSpMk id="10" creationId="{6E20B1F7-C207-A759-A9BF-8C4F49F508FD}"/>
          </ac:cxnSpMkLst>
        </pc:cxnChg>
        <pc:cxnChg chg="mod">
          <ac:chgData name="Morrison Cabonilas" userId="7fe86791-0a19-4f98-b6fc-667c2a7dbd6b" providerId="ADAL" clId="{42F03DA4-3C55-4375-B99A-DC07F80F0A74}" dt="2022-05-11T12:54:51.864" v="6949" actId="478"/>
          <ac:cxnSpMkLst>
            <pc:docMk/>
            <pc:sldMk cId="1746941377" sldId="291"/>
            <ac:cxnSpMk id="12" creationId="{2A1B1F26-B654-7519-CE14-FC47C73C3705}"/>
          </ac:cxnSpMkLst>
        </pc:cxnChg>
        <pc:cxnChg chg="add del mod">
          <ac:chgData name="Morrison Cabonilas" userId="7fe86791-0a19-4f98-b6fc-667c2a7dbd6b" providerId="ADAL" clId="{42F03DA4-3C55-4375-B99A-DC07F80F0A74}" dt="2022-05-13T14:39:34.338" v="8873" actId="478"/>
          <ac:cxnSpMkLst>
            <pc:docMk/>
            <pc:sldMk cId="1746941377" sldId="291"/>
            <ac:cxnSpMk id="13" creationId="{640A3CA8-4853-5BAD-242C-D7B53A03636F}"/>
          </ac:cxnSpMkLst>
        </pc:cxnChg>
        <pc:cxnChg chg="add mod">
          <ac:chgData name="Morrison Cabonilas" userId="7fe86791-0a19-4f98-b6fc-667c2a7dbd6b" providerId="ADAL" clId="{42F03DA4-3C55-4375-B99A-DC07F80F0A74}" dt="2022-05-13T14:42:58.567" v="8918" actId="1076"/>
          <ac:cxnSpMkLst>
            <pc:docMk/>
            <pc:sldMk cId="1746941377" sldId="291"/>
            <ac:cxnSpMk id="14" creationId="{64E86AE6-8FF2-7483-9C36-218190168325}"/>
          </ac:cxnSpMkLst>
        </pc:cxnChg>
        <pc:cxnChg chg="mod">
          <ac:chgData name="Morrison Cabonilas" userId="7fe86791-0a19-4f98-b6fc-667c2a7dbd6b" providerId="ADAL" clId="{42F03DA4-3C55-4375-B99A-DC07F80F0A74}" dt="2022-05-11T12:54:51.864" v="6949" actId="478"/>
          <ac:cxnSpMkLst>
            <pc:docMk/>
            <pc:sldMk cId="1746941377" sldId="291"/>
            <ac:cxnSpMk id="17" creationId="{D60465D1-9E80-D194-AAB2-012C839D27B2}"/>
          </ac:cxnSpMkLst>
        </pc:cxnChg>
        <pc:cxnChg chg="add del mod">
          <ac:chgData name="Morrison Cabonilas" userId="7fe86791-0a19-4f98-b6fc-667c2a7dbd6b" providerId="ADAL" clId="{42F03DA4-3C55-4375-B99A-DC07F80F0A74}" dt="2022-05-13T14:39:34.338" v="8873" actId="478"/>
          <ac:cxnSpMkLst>
            <pc:docMk/>
            <pc:sldMk cId="1746941377" sldId="291"/>
            <ac:cxnSpMk id="24" creationId="{A8410B76-BB0A-F7DD-2407-A253B4078A91}"/>
          </ac:cxnSpMkLst>
        </pc:cxnChg>
      </pc:sldChg>
      <pc:sldChg chg="addSp delSp modSp new del mod">
        <pc:chgData name="Morrison Cabonilas" userId="7fe86791-0a19-4f98-b6fc-667c2a7dbd6b" providerId="ADAL" clId="{42F03DA4-3C55-4375-B99A-DC07F80F0A74}" dt="2022-05-11T12:48:01.851" v="6795" actId="47"/>
        <pc:sldMkLst>
          <pc:docMk/>
          <pc:sldMk cId="3574932147" sldId="291"/>
        </pc:sldMkLst>
        <pc:spChg chg="del">
          <ac:chgData name="Morrison Cabonilas" userId="7fe86791-0a19-4f98-b6fc-667c2a7dbd6b" providerId="ADAL" clId="{42F03DA4-3C55-4375-B99A-DC07F80F0A74}" dt="2022-05-11T12:39:55.872" v="6662" actId="478"/>
          <ac:spMkLst>
            <pc:docMk/>
            <pc:sldMk cId="3574932147" sldId="291"/>
            <ac:spMk id="3" creationId="{29E769C6-C182-C4CA-9ABA-8F155E627FC3}"/>
          </ac:spMkLst>
        </pc:spChg>
        <pc:picChg chg="add mod">
          <ac:chgData name="Morrison Cabonilas" userId="7fe86791-0a19-4f98-b6fc-667c2a7dbd6b" providerId="ADAL" clId="{42F03DA4-3C55-4375-B99A-DC07F80F0A74}" dt="2022-05-11T12:39:56.040" v="6663"/>
          <ac:picMkLst>
            <pc:docMk/>
            <pc:sldMk cId="3574932147" sldId="291"/>
            <ac:picMk id="4" creationId="{86964242-7302-16B7-86DE-366E8BAF635B}"/>
          </ac:picMkLst>
        </pc:picChg>
        <pc:picChg chg="add mod">
          <ac:chgData name="Morrison Cabonilas" userId="7fe86791-0a19-4f98-b6fc-667c2a7dbd6b" providerId="ADAL" clId="{42F03DA4-3C55-4375-B99A-DC07F80F0A74}" dt="2022-05-11T12:39:56.040" v="6663"/>
          <ac:picMkLst>
            <pc:docMk/>
            <pc:sldMk cId="3574932147" sldId="291"/>
            <ac:picMk id="5" creationId="{9C499459-D701-17DB-1D66-EC17DAEF3DB1}"/>
          </ac:picMkLst>
        </pc:picChg>
        <pc:picChg chg="add mod">
          <ac:chgData name="Morrison Cabonilas" userId="7fe86791-0a19-4f98-b6fc-667c2a7dbd6b" providerId="ADAL" clId="{42F03DA4-3C55-4375-B99A-DC07F80F0A74}" dt="2022-05-11T12:40:52.550" v="6666"/>
          <ac:picMkLst>
            <pc:docMk/>
            <pc:sldMk cId="3574932147" sldId="291"/>
            <ac:picMk id="6" creationId="{2A983F7A-0C96-5B4F-9B83-797B69432211}"/>
          </ac:picMkLst>
        </pc:picChg>
      </pc:sldChg>
      <pc:sldChg chg="addSp delSp modSp new mod ord addCm delCm">
        <pc:chgData name="Morrison Cabonilas" userId="7fe86791-0a19-4f98-b6fc-667c2a7dbd6b" providerId="ADAL" clId="{42F03DA4-3C55-4375-B99A-DC07F80F0A74}" dt="2022-05-17T20:10:26.083" v="18602"/>
        <pc:sldMkLst>
          <pc:docMk/>
          <pc:sldMk cId="2710235301" sldId="292"/>
        </pc:sldMkLst>
        <pc:spChg chg="mod">
          <ac:chgData name="Morrison Cabonilas" userId="7fe86791-0a19-4f98-b6fc-667c2a7dbd6b" providerId="ADAL" clId="{42F03DA4-3C55-4375-B99A-DC07F80F0A74}" dt="2022-05-13T13:29:05.246" v="7387"/>
          <ac:spMkLst>
            <pc:docMk/>
            <pc:sldMk cId="2710235301" sldId="292"/>
            <ac:spMk id="2" creationId="{5CA6B548-D226-DCB6-B864-117986093E20}"/>
          </ac:spMkLst>
        </pc:spChg>
        <pc:spChg chg="mod">
          <ac:chgData name="Morrison Cabonilas" userId="7fe86791-0a19-4f98-b6fc-667c2a7dbd6b" providerId="ADAL" clId="{42F03DA4-3C55-4375-B99A-DC07F80F0A74}" dt="2022-05-17T16:28:16.733" v="14579" actId="20577"/>
          <ac:spMkLst>
            <pc:docMk/>
            <pc:sldMk cId="2710235301" sldId="292"/>
            <ac:spMk id="3" creationId="{02591052-49C6-5036-D9A6-C7962B125CED}"/>
          </ac:spMkLst>
        </pc:spChg>
        <pc:picChg chg="add del mod">
          <ac:chgData name="Morrison Cabonilas" userId="7fe86791-0a19-4f98-b6fc-667c2a7dbd6b" providerId="ADAL" clId="{42F03DA4-3C55-4375-B99A-DC07F80F0A74}" dt="2022-05-13T13:34:33.917" v="7471" actId="478"/>
          <ac:picMkLst>
            <pc:docMk/>
            <pc:sldMk cId="2710235301" sldId="292"/>
            <ac:picMk id="4" creationId="{4E0DF84E-156E-A9D4-F2C0-C970A121D812}"/>
          </ac:picMkLst>
        </pc:picChg>
        <pc:picChg chg="add del mod modCrop">
          <ac:chgData name="Morrison Cabonilas" userId="7fe86791-0a19-4f98-b6fc-667c2a7dbd6b" providerId="ADAL" clId="{42F03DA4-3C55-4375-B99A-DC07F80F0A74}" dt="2022-05-13T13:33:51.669" v="7459" actId="478"/>
          <ac:picMkLst>
            <pc:docMk/>
            <pc:sldMk cId="2710235301" sldId="292"/>
            <ac:picMk id="6" creationId="{6E05C8E3-847F-506C-AD2A-639883262CC5}"/>
          </ac:picMkLst>
        </pc:picChg>
        <pc:picChg chg="add del mod modCrop">
          <ac:chgData name="Morrison Cabonilas" userId="7fe86791-0a19-4f98-b6fc-667c2a7dbd6b" providerId="ADAL" clId="{42F03DA4-3C55-4375-B99A-DC07F80F0A74}" dt="2022-05-13T13:34:33.581" v="7470" actId="478"/>
          <ac:picMkLst>
            <pc:docMk/>
            <pc:sldMk cId="2710235301" sldId="292"/>
            <ac:picMk id="8" creationId="{46D445AB-8D78-33EB-BAAD-CF30A9196352}"/>
          </ac:picMkLst>
        </pc:picChg>
        <pc:picChg chg="add del mod modCrop">
          <ac:chgData name="Morrison Cabonilas" userId="7fe86791-0a19-4f98-b6fc-667c2a7dbd6b" providerId="ADAL" clId="{42F03DA4-3C55-4375-B99A-DC07F80F0A74}" dt="2022-05-13T13:35:46.492" v="7485" actId="478"/>
          <ac:picMkLst>
            <pc:docMk/>
            <pc:sldMk cId="2710235301" sldId="292"/>
            <ac:picMk id="10" creationId="{293E2D2F-BBC7-5F70-AAF5-E04E904D1895}"/>
          </ac:picMkLst>
        </pc:picChg>
        <pc:picChg chg="add del mod">
          <ac:chgData name="Morrison Cabonilas" userId="7fe86791-0a19-4f98-b6fc-667c2a7dbd6b" providerId="ADAL" clId="{42F03DA4-3C55-4375-B99A-DC07F80F0A74}" dt="2022-05-13T13:35:46.075" v="7484" actId="478"/>
          <ac:picMkLst>
            <pc:docMk/>
            <pc:sldMk cId="2710235301" sldId="292"/>
            <ac:picMk id="12" creationId="{DECB2728-7006-7550-5094-608CE85482FB}"/>
          </ac:picMkLst>
        </pc:picChg>
      </pc:sldChg>
      <pc:sldChg chg="modSp add del mod">
        <pc:chgData name="Morrison Cabonilas" userId="7fe86791-0a19-4f98-b6fc-667c2a7dbd6b" providerId="ADAL" clId="{42F03DA4-3C55-4375-B99A-DC07F80F0A74}" dt="2022-05-13T13:58:27.277" v="8369" actId="47"/>
        <pc:sldMkLst>
          <pc:docMk/>
          <pc:sldMk cId="3309719440" sldId="293"/>
        </pc:sldMkLst>
        <pc:spChg chg="mod">
          <ac:chgData name="Morrison Cabonilas" userId="7fe86791-0a19-4f98-b6fc-667c2a7dbd6b" providerId="ADAL" clId="{42F03DA4-3C55-4375-B99A-DC07F80F0A74}" dt="2022-05-13T12:14:48.497" v="7311" actId="20577"/>
          <ac:spMkLst>
            <pc:docMk/>
            <pc:sldMk cId="3309719440" sldId="293"/>
            <ac:spMk id="5" creationId="{F5D05BB4-71D7-0E07-348A-BB9BFBB03E8C}"/>
          </ac:spMkLst>
        </pc:spChg>
      </pc:sldChg>
      <pc:sldChg chg="add del">
        <pc:chgData name="Morrison Cabonilas" userId="7fe86791-0a19-4f98-b6fc-667c2a7dbd6b" providerId="ADAL" clId="{42F03DA4-3C55-4375-B99A-DC07F80F0A74}" dt="2022-05-13T13:58:27.277" v="8369" actId="47"/>
        <pc:sldMkLst>
          <pc:docMk/>
          <pc:sldMk cId="4122858917" sldId="294"/>
        </pc:sldMkLst>
      </pc:sldChg>
      <pc:sldChg chg="modSp add del mod ord">
        <pc:chgData name="Morrison Cabonilas" userId="7fe86791-0a19-4f98-b6fc-667c2a7dbd6b" providerId="ADAL" clId="{42F03DA4-3C55-4375-B99A-DC07F80F0A74}" dt="2022-05-13T13:58:27.277" v="8369" actId="47"/>
        <pc:sldMkLst>
          <pc:docMk/>
          <pc:sldMk cId="366917650" sldId="295"/>
        </pc:sldMkLst>
        <pc:spChg chg="mod">
          <ac:chgData name="Morrison Cabonilas" userId="7fe86791-0a19-4f98-b6fc-667c2a7dbd6b" providerId="ADAL" clId="{42F03DA4-3C55-4375-B99A-DC07F80F0A74}" dt="2022-05-13T12:15:05.923" v="7344" actId="20577"/>
          <ac:spMkLst>
            <pc:docMk/>
            <pc:sldMk cId="366917650" sldId="295"/>
            <ac:spMk id="40" creationId="{C52DA640-DB12-17A7-B680-13CE2AC502C4}"/>
          </ac:spMkLst>
        </pc:spChg>
        <pc:cxnChg chg="mod">
          <ac:chgData name="Morrison Cabonilas" userId="7fe86791-0a19-4f98-b6fc-667c2a7dbd6b" providerId="ADAL" clId="{42F03DA4-3C55-4375-B99A-DC07F80F0A74}" dt="2022-05-13T12:15:05.923" v="7344" actId="20577"/>
          <ac:cxnSpMkLst>
            <pc:docMk/>
            <pc:sldMk cId="366917650" sldId="295"/>
            <ac:cxnSpMk id="13" creationId="{35838075-37C4-90A3-076F-1952B6DB8176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3T13:58:24.584" v="8368" actId="47"/>
        <pc:sldMkLst>
          <pc:docMk/>
          <pc:sldMk cId="2155883135" sldId="296"/>
        </pc:sldMkLst>
        <pc:spChg chg="del">
          <ac:chgData name="Morrison Cabonilas" userId="7fe86791-0a19-4f98-b6fc-667c2a7dbd6b" providerId="ADAL" clId="{42F03DA4-3C55-4375-B99A-DC07F80F0A74}" dt="2022-05-13T13:27:50.171" v="7365" actId="478"/>
          <ac:spMkLst>
            <pc:docMk/>
            <pc:sldMk cId="2155883135" sldId="296"/>
            <ac:spMk id="2" creationId="{9946150B-837D-44F7-0DEF-D69C988FF9ED}"/>
          </ac:spMkLst>
        </pc:spChg>
        <pc:spChg chg="mod">
          <ac:chgData name="Morrison Cabonilas" userId="7fe86791-0a19-4f98-b6fc-667c2a7dbd6b" providerId="ADAL" clId="{42F03DA4-3C55-4375-B99A-DC07F80F0A74}" dt="2022-05-13T13:28:49.251" v="7384" actId="1076"/>
          <ac:spMkLst>
            <pc:docMk/>
            <pc:sldMk cId="2155883135" sldId="296"/>
            <ac:spMk id="4" creationId="{7A826BF4-BE25-0DC2-4AB2-48DAC4071ABF}"/>
          </ac:spMkLst>
        </pc:spChg>
        <pc:spChg chg="add del mod">
          <ac:chgData name="Morrison Cabonilas" userId="7fe86791-0a19-4f98-b6fc-667c2a7dbd6b" providerId="ADAL" clId="{42F03DA4-3C55-4375-B99A-DC07F80F0A74}" dt="2022-05-13T13:30:31.030" v="7438" actId="478"/>
          <ac:spMkLst>
            <pc:docMk/>
            <pc:sldMk cId="2155883135" sldId="296"/>
            <ac:spMk id="8" creationId="{8CCBF1C3-3208-9CD1-877F-25494A526768}"/>
          </ac:spMkLst>
        </pc:spChg>
        <pc:spChg chg="mod">
          <ac:chgData name="Morrison Cabonilas" userId="7fe86791-0a19-4f98-b6fc-667c2a7dbd6b" providerId="ADAL" clId="{42F03DA4-3C55-4375-B99A-DC07F80F0A74}" dt="2022-05-13T13:27:43.957" v="7362" actId="20577"/>
          <ac:spMkLst>
            <pc:docMk/>
            <pc:sldMk cId="2155883135" sldId="296"/>
            <ac:spMk id="12" creationId="{9169481B-34A5-2FAA-8183-92C36F3AD4CE}"/>
          </ac:spMkLst>
        </pc:spChg>
        <pc:grpChg chg="del">
          <ac:chgData name="Morrison Cabonilas" userId="7fe86791-0a19-4f98-b6fc-667c2a7dbd6b" providerId="ADAL" clId="{42F03DA4-3C55-4375-B99A-DC07F80F0A74}" dt="2022-05-13T13:27:49.379" v="7364" actId="478"/>
          <ac:grpSpMkLst>
            <pc:docMk/>
            <pc:sldMk cId="2155883135" sldId="296"/>
            <ac:grpSpMk id="60" creationId="{B44B0E12-0E46-5AF7-8ABA-5F90E7F789E7}"/>
          </ac:grpSpMkLst>
        </pc:grpChg>
        <pc:picChg chg="add del mod">
          <ac:chgData name="Morrison Cabonilas" userId="7fe86791-0a19-4f98-b6fc-667c2a7dbd6b" providerId="ADAL" clId="{42F03DA4-3C55-4375-B99A-DC07F80F0A74}" dt="2022-05-13T13:28:18.847" v="7370" actId="478"/>
          <ac:picMkLst>
            <pc:docMk/>
            <pc:sldMk cId="2155883135" sldId="296"/>
            <ac:picMk id="5" creationId="{86414019-2464-FED8-CB08-F3B7F9D5F560}"/>
          </ac:picMkLst>
        </pc:picChg>
        <pc:picChg chg="add del mod modCrop">
          <ac:chgData name="Morrison Cabonilas" userId="7fe86791-0a19-4f98-b6fc-667c2a7dbd6b" providerId="ADAL" clId="{42F03DA4-3C55-4375-B99A-DC07F80F0A74}" dt="2022-05-13T13:30:29.639" v="7437" actId="478"/>
          <ac:picMkLst>
            <pc:docMk/>
            <pc:sldMk cId="2155883135" sldId="296"/>
            <ac:picMk id="7" creationId="{BBB95144-8D6F-5366-0715-A3058852BC89}"/>
          </ac:picMkLst>
        </pc:picChg>
        <pc:picChg chg="add del mod">
          <ac:chgData name="Morrison Cabonilas" userId="7fe86791-0a19-4f98-b6fc-667c2a7dbd6b" providerId="ADAL" clId="{42F03DA4-3C55-4375-B99A-DC07F80F0A74}" dt="2022-05-13T13:32:24.412" v="7443" actId="478"/>
          <ac:picMkLst>
            <pc:docMk/>
            <pc:sldMk cId="2155883135" sldId="296"/>
            <ac:picMk id="10" creationId="{4804A59C-E418-F3D6-96DA-1246646F7953}"/>
          </ac:picMkLst>
        </pc:picChg>
        <pc:picChg chg="add del mod modCrop">
          <ac:chgData name="Morrison Cabonilas" userId="7fe86791-0a19-4f98-b6fc-667c2a7dbd6b" providerId="ADAL" clId="{42F03DA4-3C55-4375-B99A-DC07F80F0A74}" dt="2022-05-13T13:32:31.856" v="7446" actId="21"/>
          <ac:picMkLst>
            <pc:docMk/>
            <pc:sldMk cId="2155883135" sldId="296"/>
            <ac:picMk id="13" creationId="{AFC75961-7032-BA18-1E1E-8D884E9D65A3}"/>
          </ac:picMkLst>
        </pc:picChg>
        <pc:picChg chg="del">
          <ac:chgData name="Morrison Cabonilas" userId="7fe86791-0a19-4f98-b6fc-667c2a7dbd6b" providerId="ADAL" clId="{42F03DA4-3C55-4375-B99A-DC07F80F0A74}" dt="2022-05-13T13:27:48.841" v="7363" actId="478"/>
          <ac:picMkLst>
            <pc:docMk/>
            <pc:sldMk cId="2155883135" sldId="296"/>
            <ac:picMk id="30" creationId="{65480202-DE8B-CC97-078E-9A0BB6C9C183}"/>
          </ac:picMkLst>
        </pc:picChg>
      </pc:sldChg>
      <pc:sldChg chg="addSp delSp modSp add mod">
        <pc:chgData name="Morrison Cabonilas" userId="7fe86791-0a19-4f98-b6fc-667c2a7dbd6b" providerId="ADAL" clId="{42F03DA4-3C55-4375-B99A-DC07F80F0A74}" dt="2022-05-17T17:06:56.900" v="15201" actId="207"/>
        <pc:sldMkLst>
          <pc:docMk/>
          <pc:sldMk cId="2097512258" sldId="297"/>
        </pc:sldMkLst>
        <pc:spChg chg="add mod">
          <ac:chgData name="Morrison Cabonilas" userId="7fe86791-0a19-4f98-b6fc-667c2a7dbd6b" providerId="ADAL" clId="{42F03DA4-3C55-4375-B99A-DC07F80F0A74}" dt="2022-05-13T13:46:08.452" v="7805" actId="207"/>
          <ac:spMkLst>
            <pc:docMk/>
            <pc:sldMk cId="2097512258" sldId="297"/>
            <ac:spMk id="2" creationId="{6679A68E-8D43-2A81-6FDB-22DB34EA85E9}"/>
          </ac:spMkLst>
        </pc:spChg>
        <pc:spChg chg="add del mod">
          <ac:chgData name="Morrison Cabonilas" userId="7fe86791-0a19-4f98-b6fc-667c2a7dbd6b" providerId="ADAL" clId="{42F03DA4-3C55-4375-B99A-DC07F80F0A74}" dt="2022-05-13T13:51:47.198" v="8075" actId="478"/>
          <ac:spMkLst>
            <pc:docMk/>
            <pc:sldMk cId="2097512258" sldId="297"/>
            <ac:spMk id="3" creationId="{CDDFAE34-8E95-95F4-2B73-3C747FDCB4D1}"/>
          </ac:spMkLst>
        </pc:spChg>
        <pc:spChg chg="mod">
          <ac:chgData name="Morrison Cabonilas" userId="7fe86791-0a19-4f98-b6fc-667c2a7dbd6b" providerId="ADAL" clId="{42F03DA4-3C55-4375-B99A-DC07F80F0A74}" dt="2022-05-17T16:43:56.888" v="15095" actId="20577"/>
          <ac:spMkLst>
            <pc:docMk/>
            <pc:sldMk cId="2097512258" sldId="297"/>
            <ac:spMk id="4" creationId="{7A826BF4-BE25-0DC2-4AB2-48DAC4071ABF}"/>
          </ac:spMkLst>
        </pc:spChg>
        <pc:spChg chg="add del mod">
          <ac:chgData name="Morrison Cabonilas" userId="7fe86791-0a19-4f98-b6fc-667c2a7dbd6b" providerId="ADAL" clId="{42F03DA4-3C55-4375-B99A-DC07F80F0A74}" dt="2022-05-13T13:51:07.355" v="8050" actId="478"/>
          <ac:spMkLst>
            <pc:docMk/>
            <pc:sldMk cId="2097512258" sldId="297"/>
            <ac:spMk id="7" creationId="{6BB55B87-686B-C3E0-277A-35B0C43606C8}"/>
          </ac:spMkLst>
        </pc:spChg>
        <pc:spChg chg="add del mod">
          <ac:chgData name="Morrison Cabonilas" userId="7fe86791-0a19-4f98-b6fc-667c2a7dbd6b" providerId="ADAL" clId="{42F03DA4-3C55-4375-B99A-DC07F80F0A74}" dt="2022-05-13T13:46:18.428" v="7810" actId="478"/>
          <ac:spMkLst>
            <pc:docMk/>
            <pc:sldMk cId="2097512258" sldId="297"/>
            <ac:spMk id="8" creationId="{2EDDDE1E-4610-A00D-6E03-72945276B08D}"/>
          </ac:spMkLst>
        </pc:spChg>
        <pc:spChg chg="mod ord">
          <ac:chgData name="Morrison Cabonilas" userId="7fe86791-0a19-4f98-b6fc-667c2a7dbd6b" providerId="ADAL" clId="{42F03DA4-3C55-4375-B99A-DC07F80F0A74}" dt="2022-05-13T13:53:30.949" v="8187" actId="688"/>
          <ac:spMkLst>
            <pc:docMk/>
            <pc:sldMk cId="2097512258" sldId="297"/>
            <ac:spMk id="10" creationId="{23355B2D-492F-C0C4-8983-75B6FBB81212}"/>
          </ac:spMkLst>
        </pc:spChg>
        <pc:spChg chg="add mod">
          <ac:chgData name="Morrison Cabonilas" userId="7fe86791-0a19-4f98-b6fc-667c2a7dbd6b" providerId="ADAL" clId="{42F03DA4-3C55-4375-B99A-DC07F80F0A74}" dt="2022-05-17T17:03:51.766" v="15126" actId="1076"/>
          <ac:spMkLst>
            <pc:docMk/>
            <pc:sldMk cId="2097512258" sldId="297"/>
            <ac:spMk id="14" creationId="{A3488207-5CDA-AFE9-38BB-AB42B3656563}"/>
          </ac:spMkLst>
        </pc:spChg>
        <pc:spChg chg="add del mod">
          <ac:chgData name="Morrison Cabonilas" userId="7fe86791-0a19-4f98-b6fc-667c2a7dbd6b" providerId="ADAL" clId="{42F03DA4-3C55-4375-B99A-DC07F80F0A74}" dt="2022-05-13T13:51:47.691" v="8076" actId="478"/>
          <ac:spMkLst>
            <pc:docMk/>
            <pc:sldMk cId="2097512258" sldId="297"/>
            <ac:spMk id="15" creationId="{56BDD24F-F6DB-FE98-2C39-19B79901660D}"/>
          </ac:spMkLst>
        </pc:spChg>
        <pc:spChg chg="add mod">
          <ac:chgData name="Morrison Cabonilas" userId="7fe86791-0a19-4f98-b6fc-667c2a7dbd6b" providerId="ADAL" clId="{42F03DA4-3C55-4375-B99A-DC07F80F0A74}" dt="2022-05-17T17:04:01.600" v="15131" actId="14100"/>
          <ac:spMkLst>
            <pc:docMk/>
            <pc:sldMk cId="2097512258" sldId="297"/>
            <ac:spMk id="15" creationId="{A6231F17-A4E9-9CB3-A22A-FFE01CD843DB}"/>
          </ac:spMkLst>
        </pc:spChg>
        <pc:spChg chg="mod">
          <ac:chgData name="Morrison Cabonilas" userId="7fe86791-0a19-4f98-b6fc-667c2a7dbd6b" providerId="ADAL" clId="{42F03DA4-3C55-4375-B99A-DC07F80F0A74}" dt="2022-05-17T17:06:56.900" v="15201" actId="207"/>
          <ac:spMkLst>
            <pc:docMk/>
            <pc:sldMk cId="2097512258" sldId="297"/>
            <ac:spMk id="17" creationId="{E282BD80-4DF8-9861-22B3-05763630E5F8}"/>
          </ac:spMkLst>
        </pc:spChg>
        <pc:spChg chg="add del">
          <ac:chgData name="Morrison Cabonilas" userId="7fe86791-0a19-4f98-b6fc-667c2a7dbd6b" providerId="ADAL" clId="{42F03DA4-3C55-4375-B99A-DC07F80F0A74}" dt="2022-05-13T13:48:25.198" v="7899" actId="11529"/>
          <ac:spMkLst>
            <pc:docMk/>
            <pc:sldMk cId="2097512258" sldId="297"/>
            <ac:spMk id="22" creationId="{EAD62389-C291-C5F7-0276-8056AA71DE99}"/>
          </ac:spMkLst>
        </pc:spChg>
        <pc:spChg chg="add mod">
          <ac:chgData name="Morrison Cabonilas" userId="7fe86791-0a19-4f98-b6fc-667c2a7dbd6b" providerId="ADAL" clId="{42F03DA4-3C55-4375-B99A-DC07F80F0A74}" dt="2022-05-13T13:48:41.397" v="7908" actId="14100"/>
          <ac:spMkLst>
            <pc:docMk/>
            <pc:sldMk cId="2097512258" sldId="297"/>
            <ac:spMk id="23" creationId="{E4BEE09E-616B-FA26-6686-E1F85DE6CFE5}"/>
          </ac:spMkLst>
        </pc:spChg>
        <pc:spChg chg="add mod topLvl">
          <ac:chgData name="Morrison Cabonilas" userId="7fe86791-0a19-4f98-b6fc-667c2a7dbd6b" providerId="ADAL" clId="{42F03DA4-3C55-4375-B99A-DC07F80F0A74}" dt="2022-05-13T13:53:08.866" v="8185" actId="20577"/>
          <ac:spMkLst>
            <pc:docMk/>
            <pc:sldMk cId="2097512258" sldId="297"/>
            <ac:spMk id="26" creationId="{19CC2618-AD6A-0385-8FA5-616B5D440BAA}"/>
          </ac:spMkLst>
        </pc:spChg>
        <pc:spChg chg="add del mod topLvl">
          <ac:chgData name="Morrison Cabonilas" userId="7fe86791-0a19-4f98-b6fc-667c2a7dbd6b" providerId="ADAL" clId="{42F03DA4-3C55-4375-B99A-DC07F80F0A74}" dt="2022-05-13T13:50:56.043" v="8027" actId="478"/>
          <ac:spMkLst>
            <pc:docMk/>
            <pc:sldMk cId="2097512258" sldId="297"/>
            <ac:spMk id="32" creationId="{7D47B98A-8F92-4628-B085-56E37AB921D6}"/>
          </ac:spMkLst>
        </pc:spChg>
        <pc:spChg chg="add mod">
          <ac:chgData name="Morrison Cabonilas" userId="7fe86791-0a19-4f98-b6fc-667c2a7dbd6b" providerId="ADAL" clId="{42F03DA4-3C55-4375-B99A-DC07F80F0A74}" dt="2022-05-13T15:33:55.057" v="11070" actId="1076"/>
          <ac:spMkLst>
            <pc:docMk/>
            <pc:sldMk cId="2097512258" sldId="297"/>
            <ac:spMk id="39" creationId="{0E6059DD-28C6-2984-93B7-5F2094BDD371}"/>
          </ac:spMkLst>
        </pc:spChg>
        <pc:spChg chg="add del mod">
          <ac:chgData name="Morrison Cabonilas" userId="7fe86791-0a19-4f98-b6fc-667c2a7dbd6b" providerId="ADAL" clId="{42F03DA4-3C55-4375-B99A-DC07F80F0A74}" dt="2022-05-13T15:29:46.654" v="10887"/>
          <ac:spMkLst>
            <pc:docMk/>
            <pc:sldMk cId="2097512258" sldId="297"/>
            <ac:spMk id="50" creationId="{549AA2BF-64B0-F19B-0FB8-6FC0D025055D}"/>
          </ac:spMkLst>
        </pc:spChg>
        <pc:spChg chg="add mod">
          <ac:chgData name="Morrison Cabonilas" userId="7fe86791-0a19-4f98-b6fc-667c2a7dbd6b" providerId="ADAL" clId="{42F03DA4-3C55-4375-B99A-DC07F80F0A74}" dt="2022-05-13T15:34:42.655" v="11132" actId="13926"/>
          <ac:spMkLst>
            <pc:docMk/>
            <pc:sldMk cId="2097512258" sldId="297"/>
            <ac:spMk id="53" creationId="{993766F1-2085-1284-C791-FA30EDC057F5}"/>
          </ac:spMkLst>
        </pc:spChg>
        <pc:grpChg chg="add del mod">
          <ac:chgData name="Morrison Cabonilas" userId="7fe86791-0a19-4f98-b6fc-667c2a7dbd6b" providerId="ADAL" clId="{42F03DA4-3C55-4375-B99A-DC07F80F0A74}" dt="2022-05-13T13:50:56.043" v="8027" actId="478"/>
          <ac:grpSpMkLst>
            <pc:docMk/>
            <pc:sldMk cId="2097512258" sldId="297"/>
            <ac:grpSpMk id="36" creationId="{7A4ECF05-3177-A55B-6C4F-DC4BBD3F7E6A}"/>
          </ac:grpSpMkLst>
        </pc:grpChg>
        <pc:picChg chg="mod modCrop">
          <ac:chgData name="Morrison Cabonilas" userId="7fe86791-0a19-4f98-b6fc-667c2a7dbd6b" providerId="ADAL" clId="{42F03DA4-3C55-4375-B99A-DC07F80F0A74}" dt="2022-05-13T13:45:31.964" v="7796" actId="1076"/>
          <ac:picMkLst>
            <pc:docMk/>
            <pc:sldMk cId="2097512258" sldId="297"/>
            <ac:picMk id="9" creationId="{D493C386-A073-F5DE-F896-BB95930A18FB}"/>
          </ac:picMkLst>
        </pc:picChg>
        <pc:picChg chg="mod modCrop">
          <ac:chgData name="Morrison Cabonilas" userId="7fe86791-0a19-4f98-b6fc-667c2a7dbd6b" providerId="ADAL" clId="{42F03DA4-3C55-4375-B99A-DC07F80F0A74}" dt="2022-05-13T13:48:31.445" v="7904" actId="1076"/>
          <ac:picMkLst>
            <pc:docMk/>
            <pc:sldMk cId="2097512258" sldId="297"/>
            <ac:picMk id="13" creationId="{61211461-8572-0FDF-2D77-B62658F31CA8}"/>
          </ac:picMkLst>
        </pc:picChg>
        <pc:cxnChg chg="add del mod">
          <ac:chgData name="Morrison Cabonilas" userId="7fe86791-0a19-4f98-b6fc-667c2a7dbd6b" providerId="ADAL" clId="{42F03DA4-3C55-4375-B99A-DC07F80F0A74}" dt="2022-05-13T13:51:48.390" v="8077" actId="478"/>
          <ac:cxnSpMkLst>
            <pc:docMk/>
            <pc:sldMk cId="2097512258" sldId="297"/>
            <ac:cxnSpMk id="6" creationId="{2B5DD3EA-DBDE-A843-0D95-40AEC759A7CF}"/>
          </ac:cxnSpMkLst>
        </pc:cxnChg>
        <pc:cxnChg chg="add mod">
          <ac:chgData name="Morrison Cabonilas" userId="7fe86791-0a19-4f98-b6fc-667c2a7dbd6b" providerId="ADAL" clId="{42F03DA4-3C55-4375-B99A-DC07F80F0A74}" dt="2022-05-13T15:33:57.263" v="11071" actId="14100"/>
          <ac:cxnSpMkLst>
            <pc:docMk/>
            <pc:sldMk cId="2097512258" sldId="297"/>
            <ac:cxnSpMk id="12" creationId="{CDDF700B-2AE6-259A-0F38-C49FBD043C8A}"/>
          </ac:cxnSpMkLst>
        </pc:cxnChg>
        <pc:cxnChg chg="add mod">
          <ac:chgData name="Morrison Cabonilas" userId="7fe86791-0a19-4f98-b6fc-667c2a7dbd6b" providerId="ADAL" clId="{42F03DA4-3C55-4375-B99A-DC07F80F0A74}" dt="2022-05-13T13:50:56.043" v="8027" actId="478"/>
          <ac:cxnSpMkLst>
            <pc:docMk/>
            <pc:sldMk cId="2097512258" sldId="297"/>
            <ac:cxnSpMk id="25" creationId="{79594B9C-5451-93BD-D712-4D405DDDE208}"/>
          </ac:cxnSpMkLst>
        </pc:cxnChg>
      </pc:sldChg>
      <pc:sldChg chg="addSp delSp modSp add del mod">
        <pc:chgData name="Morrison Cabonilas" userId="7fe86791-0a19-4f98-b6fc-667c2a7dbd6b" providerId="ADAL" clId="{42F03DA4-3C55-4375-B99A-DC07F80F0A74}" dt="2022-05-13T13:45:05.076" v="7785" actId="47"/>
        <pc:sldMkLst>
          <pc:docMk/>
          <pc:sldMk cId="3312153999" sldId="297"/>
        </pc:sldMkLst>
        <pc:spChg chg="mod">
          <ac:chgData name="Morrison Cabonilas" userId="7fe86791-0a19-4f98-b6fc-667c2a7dbd6b" providerId="ADAL" clId="{42F03DA4-3C55-4375-B99A-DC07F80F0A74}" dt="2022-05-13T13:40:58.407" v="7603" actId="1076"/>
          <ac:spMkLst>
            <pc:docMk/>
            <pc:sldMk cId="3312153999" sldId="297"/>
            <ac:spMk id="10" creationId="{23355B2D-492F-C0C4-8983-75B6FBB81212}"/>
          </ac:spMkLst>
        </pc:spChg>
        <pc:spChg chg="mod">
          <ac:chgData name="Morrison Cabonilas" userId="7fe86791-0a19-4f98-b6fc-667c2a7dbd6b" providerId="ADAL" clId="{42F03DA4-3C55-4375-B99A-DC07F80F0A74}" dt="2022-05-13T13:41:05.378" v="7615" actId="20577"/>
          <ac:spMkLst>
            <pc:docMk/>
            <pc:sldMk cId="3312153999" sldId="297"/>
            <ac:spMk id="17" creationId="{E282BD80-4DF8-9861-22B3-05763630E5F8}"/>
          </ac:spMkLst>
        </pc:spChg>
        <pc:picChg chg="add mod">
          <ac:chgData name="Morrison Cabonilas" userId="7fe86791-0a19-4f98-b6fc-667c2a7dbd6b" providerId="ADAL" clId="{42F03DA4-3C55-4375-B99A-DC07F80F0A74}" dt="2022-05-13T13:41:02.383" v="7605" actId="1440"/>
          <ac:picMkLst>
            <pc:docMk/>
            <pc:sldMk cId="3312153999" sldId="297"/>
            <ac:picMk id="3" creationId="{8608A86B-C4EF-543B-AF14-9F925E75F06A}"/>
          </ac:picMkLst>
        </pc:picChg>
        <pc:picChg chg="add mod">
          <ac:chgData name="Morrison Cabonilas" userId="7fe86791-0a19-4f98-b6fc-667c2a7dbd6b" providerId="ADAL" clId="{42F03DA4-3C55-4375-B99A-DC07F80F0A74}" dt="2022-05-13T13:41:00.349" v="7604" actId="1440"/>
          <ac:picMkLst>
            <pc:docMk/>
            <pc:sldMk cId="3312153999" sldId="297"/>
            <ac:picMk id="6" creationId="{2673BC9D-E99B-27B1-F71D-D6FE62AF6387}"/>
          </ac:picMkLst>
        </pc:picChg>
        <pc:picChg chg="del">
          <ac:chgData name="Morrison Cabonilas" userId="7fe86791-0a19-4f98-b6fc-667c2a7dbd6b" providerId="ADAL" clId="{42F03DA4-3C55-4375-B99A-DC07F80F0A74}" dt="2022-05-13T13:40:23.928" v="7593" actId="478"/>
          <ac:picMkLst>
            <pc:docMk/>
            <pc:sldMk cId="3312153999" sldId="297"/>
            <ac:picMk id="9" creationId="{D493C386-A073-F5DE-F896-BB95930A18FB}"/>
          </ac:picMkLst>
        </pc:picChg>
        <pc:picChg chg="del">
          <ac:chgData name="Morrison Cabonilas" userId="7fe86791-0a19-4f98-b6fc-667c2a7dbd6b" providerId="ADAL" clId="{42F03DA4-3C55-4375-B99A-DC07F80F0A74}" dt="2022-05-13T13:40:24.305" v="7594" actId="478"/>
          <ac:picMkLst>
            <pc:docMk/>
            <pc:sldMk cId="3312153999" sldId="297"/>
            <ac:picMk id="13" creationId="{61211461-8572-0FDF-2D77-B62658F31CA8}"/>
          </ac:picMkLst>
        </pc:picChg>
      </pc:sldChg>
      <pc:sldChg chg="addSp delSp modSp add mod ord">
        <pc:chgData name="Morrison Cabonilas" userId="7fe86791-0a19-4f98-b6fc-667c2a7dbd6b" providerId="ADAL" clId="{42F03DA4-3C55-4375-B99A-DC07F80F0A74}" dt="2022-05-17T17:07:29.228" v="15209" actId="1076"/>
        <pc:sldMkLst>
          <pc:docMk/>
          <pc:sldMk cId="406072673" sldId="298"/>
        </pc:sldMkLst>
        <pc:spChg chg="mod">
          <ac:chgData name="Morrison Cabonilas" userId="7fe86791-0a19-4f98-b6fc-667c2a7dbd6b" providerId="ADAL" clId="{42F03DA4-3C55-4375-B99A-DC07F80F0A74}" dt="2022-05-17T16:43:56.072" v="15092"/>
          <ac:spMkLst>
            <pc:docMk/>
            <pc:sldMk cId="406072673" sldId="298"/>
            <ac:spMk id="4" creationId="{7A826BF4-BE25-0DC2-4AB2-48DAC4071ABF}"/>
          </ac:spMkLst>
        </pc:spChg>
        <pc:spChg chg="add mod">
          <ac:chgData name="Morrison Cabonilas" userId="7fe86791-0a19-4f98-b6fc-667c2a7dbd6b" providerId="ADAL" clId="{42F03DA4-3C55-4375-B99A-DC07F80F0A74}" dt="2022-05-13T14:00:44.482" v="8469" actId="207"/>
          <ac:spMkLst>
            <pc:docMk/>
            <pc:sldMk cId="406072673" sldId="298"/>
            <ac:spMk id="7" creationId="{75601C24-EF66-1F26-5F46-CCD7D7DFED58}"/>
          </ac:spMkLst>
        </pc:spChg>
        <pc:spChg chg="mod">
          <ac:chgData name="Morrison Cabonilas" userId="7fe86791-0a19-4f98-b6fc-667c2a7dbd6b" providerId="ADAL" clId="{42F03DA4-3C55-4375-B99A-DC07F80F0A74}" dt="2022-05-13T13:54:41.155" v="8213" actId="1076"/>
          <ac:spMkLst>
            <pc:docMk/>
            <pc:sldMk cId="406072673" sldId="298"/>
            <ac:spMk id="10" creationId="{23355B2D-492F-C0C4-8983-75B6FBB81212}"/>
          </ac:spMkLst>
        </pc:spChg>
        <pc:spChg chg="add mod">
          <ac:chgData name="Morrison Cabonilas" userId="7fe86791-0a19-4f98-b6fc-667c2a7dbd6b" providerId="ADAL" clId="{42F03DA4-3C55-4375-B99A-DC07F80F0A74}" dt="2022-05-17T17:04:26.976" v="15140" actId="14100"/>
          <ac:spMkLst>
            <pc:docMk/>
            <pc:sldMk cId="406072673" sldId="298"/>
            <ac:spMk id="13" creationId="{28C4E2DB-5A5D-441F-8CB1-031556AB435E}"/>
          </ac:spMkLst>
        </pc:spChg>
        <pc:spChg chg="add mod">
          <ac:chgData name="Morrison Cabonilas" userId="7fe86791-0a19-4f98-b6fc-667c2a7dbd6b" providerId="ADAL" clId="{42F03DA4-3C55-4375-B99A-DC07F80F0A74}" dt="2022-05-17T17:04:31.300" v="15143" actId="14100"/>
          <ac:spMkLst>
            <pc:docMk/>
            <pc:sldMk cId="406072673" sldId="298"/>
            <ac:spMk id="14" creationId="{29895A50-73B6-D2C2-7E26-B0D79278E16D}"/>
          </ac:spMkLst>
        </pc:spChg>
        <pc:spChg chg="add mod">
          <ac:chgData name="Morrison Cabonilas" userId="7fe86791-0a19-4f98-b6fc-667c2a7dbd6b" providerId="ADAL" clId="{42F03DA4-3C55-4375-B99A-DC07F80F0A74}" dt="2022-05-17T17:04:39.903" v="15148" actId="14100"/>
          <ac:spMkLst>
            <pc:docMk/>
            <pc:sldMk cId="406072673" sldId="298"/>
            <ac:spMk id="15" creationId="{9A89A219-2502-E86B-F410-AB7B68ED7145}"/>
          </ac:spMkLst>
        </pc:spChg>
        <pc:spChg chg="add mod">
          <ac:chgData name="Morrison Cabonilas" userId="7fe86791-0a19-4f98-b6fc-667c2a7dbd6b" providerId="ADAL" clId="{42F03DA4-3C55-4375-B99A-DC07F80F0A74}" dt="2022-05-17T17:04:45.327" v="15152" actId="14100"/>
          <ac:spMkLst>
            <pc:docMk/>
            <pc:sldMk cId="406072673" sldId="298"/>
            <ac:spMk id="16" creationId="{1E019A23-3B4C-6B88-97BC-7E0731C41BCD}"/>
          </ac:spMkLst>
        </pc:spChg>
        <pc:spChg chg="mod">
          <ac:chgData name="Morrison Cabonilas" userId="7fe86791-0a19-4f98-b6fc-667c2a7dbd6b" providerId="ADAL" clId="{42F03DA4-3C55-4375-B99A-DC07F80F0A74}" dt="2022-05-17T17:07:29.228" v="15209" actId="1076"/>
          <ac:spMkLst>
            <pc:docMk/>
            <pc:sldMk cId="406072673" sldId="298"/>
            <ac:spMk id="17" creationId="{E282BD80-4DF8-9861-22B3-05763630E5F8}"/>
          </ac:spMkLst>
        </pc:spChg>
        <pc:picChg chg="add mod">
          <ac:chgData name="Morrison Cabonilas" userId="7fe86791-0a19-4f98-b6fc-667c2a7dbd6b" providerId="ADAL" clId="{42F03DA4-3C55-4375-B99A-DC07F80F0A74}" dt="2022-05-13T13:54:39.317" v="8212" actId="1440"/>
          <ac:picMkLst>
            <pc:docMk/>
            <pc:sldMk cId="406072673" sldId="298"/>
            <ac:picMk id="3" creationId="{D990B5A5-28EC-E859-9B7B-23878E37743F}"/>
          </ac:picMkLst>
        </pc:picChg>
        <pc:picChg chg="add mod">
          <ac:chgData name="Morrison Cabonilas" userId="7fe86791-0a19-4f98-b6fc-667c2a7dbd6b" providerId="ADAL" clId="{42F03DA4-3C55-4375-B99A-DC07F80F0A74}" dt="2022-05-13T13:54:39.317" v="8212" actId="1440"/>
          <ac:picMkLst>
            <pc:docMk/>
            <pc:sldMk cId="406072673" sldId="298"/>
            <ac:picMk id="6" creationId="{08642E3A-D764-2831-8891-C86F6EFD75D8}"/>
          </ac:picMkLst>
        </pc:picChg>
        <pc:picChg chg="del">
          <ac:chgData name="Morrison Cabonilas" userId="7fe86791-0a19-4f98-b6fc-667c2a7dbd6b" providerId="ADAL" clId="{42F03DA4-3C55-4375-B99A-DC07F80F0A74}" dt="2022-05-13T13:54:10.471" v="8202" actId="478"/>
          <ac:picMkLst>
            <pc:docMk/>
            <pc:sldMk cId="406072673" sldId="298"/>
            <ac:picMk id="9" creationId="{D493C386-A073-F5DE-F896-BB95930A18FB}"/>
          </ac:picMkLst>
        </pc:picChg>
        <pc:picChg chg="del">
          <ac:chgData name="Morrison Cabonilas" userId="7fe86791-0a19-4f98-b6fc-667c2a7dbd6b" providerId="ADAL" clId="{42F03DA4-3C55-4375-B99A-DC07F80F0A74}" dt="2022-05-13T13:54:26.159" v="8207" actId="478"/>
          <ac:picMkLst>
            <pc:docMk/>
            <pc:sldMk cId="406072673" sldId="298"/>
            <ac:picMk id="13" creationId="{61211461-8572-0FDF-2D77-B62658F31CA8}"/>
          </ac:picMkLst>
        </pc:picChg>
        <pc:cxnChg chg="add del mod">
          <ac:chgData name="Morrison Cabonilas" userId="7fe86791-0a19-4f98-b6fc-667c2a7dbd6b" providerId="ADAL" clId="{42F03DA4-3C55-4375-B99A-DC07F80F0A74}" dt="2022-05-17T17:04:06.622" v="15132" actId="478"/>
          <ac:cxnSpMkLst>
            <pc:docMk/>
            <pc:sldMk cId="406072673" sldId="298"/>
            <ac:cxnSpMk id="5" creationId="{0E482EBE-A75B-5CF1-A64F-BF40CA1EBC2D}"/>
          </ac:cxnSpMkLst>
        </pc:cxnChg>
      </pc:sldChg>
      <pc:sldChg chg="add del">
        <pc:chgData name="Morrison Cabonilas" userId="7fe86791-0a19-4f98-b6fc-667c2a7dbd6b" providerId="ADAL" clId="{42F03DA4-3C55-4375-B99A-DC07F80F0A74}" dt="2022-05-13T13:45:06.048" v="7786" actId="47"/>
        <pc:sldMkLst>
          <pc:docMk/>
          <pc:sldMk cId="2227369377" sldId="298"/>
        </pc:sldMkLst>
      </pc:sldChg>
      <pc:sldChg chg="addSp delSp modSp add mod ord">
        <pc:chgData name="Morrison Cabonilas" userId="7fe86791-0a19-4f98-b6fc-667c2a7dbd6b" providerId="ADAL" clId="{42F03DA4-3C55-4375-B99A-DC07F80F0A74}" dt="2022-05-17T17:07:01.434" v="15203" actId="207"/>
        <pc:sldMkLst>
          <pc:docMk/>
          <pc:sldMk cId="1287012800" sldId="299"/>
        </pc:sldMkLst>
        <pc:spChg chg="mod">
          <ac:chgData name="Morrison Cabonilas" userId="7fe86791-0a19-4f98-b6fc-667c2a7dbd6b" providerId="ADAL" clId="{42F03DA4-3C55-4375-B99A-DC07F80F0A74}" dt="2022-05-17T16:43:55.902" v="15091"/>
          <ac:spMkLst>
            <pc:docMk/>
            <pc:sldMk cId="1287012800" sldId="299"/>
            <ac:spMk id="4" creationId="{7A826BF4-BE25-0DC2-4AB2-48DAC4071ABF}"/>
          </ac:spMkLst>
        </pc:spChg>
        <pc:spChg chg="add mod">
          <ac:chgData name="Morrison Cabonilas" userId="7fe86791-0a19-4f98-b6fc-667c2a7dbd6b" providerId="ADAL" clId="{42F03DA4-3C55-4375-B99A-DC07F80F0A74}" dt="2022-05-13T15:38:37.492" v="11420" actId="5793"/>
          <ac:spMkLst>
            <pc:docMk/>
            <pc:sldMk cId="1287012800" sldId="299"/>
            <ac:spMk id="8" creationId="{842F4870-44FB-78B5-FB92-C9E34A69B9E3}"/>
          </ac:spMkLst>
        </pc:spChg>
        <pc:spChg chg="mod">
          <ac:chgData name="Morrison Cabonilas" userId="7fe86791-0a19-4f98-b6fc-667c2a7dbd6b" providerId="ADAL" clId="{42F03DA4-3C55-4375-B99A-DC07F80F0A74}" dt="2022-05-17T17:07:01.434" v="15203" actId="207"/>
          <ac:spMkLst>
            <pc:docMk/>
            <pc:sldMk cId="1287012800" sldId="299"/>
            <ac:spMk id="17" creationId="{E282BD80-4DF8-9861-22B3-05763630E5F8}"/>
          </ac:spMkLst>
        </pc:spChg>
        <pc:spChg chg="add del mod">
          <ac:chgData name="Morrison Cabonilas" userId="7fe86791-0a19-4f98-b6fc-667c2a7dbd6b" providerId="ADAL" clId="{42F03DA4-3C55-4375-B99A-DC07F80F0A74}" dt="2022-05-13T15:37:13.178" v="11275" actId="767"/>
          <ac:spMkLst>
            <pc:docMk/>
            <pc:sldMk cId="1287012800" sldId="299"/>
            <ac:spMk id="18" creationId="{5AB81354-D2D2-0B9E-D6DC-34FF86E06F34}"/>
          </ac:spMkLst>
        </pc:spChg>
        <pc:spChg chg="add mod">
          <ac:chgData name="Morrison Cabonilas" userId="7fe86791-0a19-4f98-b6fc-667c2a7dbd6b" providerId="ADAL" clId="{42F03DA4-3C55-4375-B99A-DC07F80F0A74}" dt="2022-05-17T17:04:56.274" v="15157" actId="14100"/>
          <ac:spMkLst>
            <pc:docMk/>
            <pc:sldMk cId="1287012800" sldId="299"/>
            <ac:spMk id="18" creationId="{9B822569-3916-B724-F724-8460E4D43D85}"/>
          </ac:spMkLst>
        </pc:spChg>
        <pc:spChg chg="add mod">
          <ac:chgData name="Morrison Cabonilas" userId="7fe86791-0a19-4f98-b6fc-667c2a7dbd6b" providerId="ADAL" clId="{42F03DA4-3C55-4375-B99A-DC07F80F0A74}" dt="2022-05-13T15:38:58.032" v="11422" actId="1076"/>
          <ac:spMkLst>
            <pc:docMk/>
            <pc:sldMk cId="1287012800" sldId="299"/>
            <ac:spMk id="19" creationId="{5A8FAEF1-9E14-B786-D8DD-24E3A4552EC2}"/>
          </ac:spMkLst>
        </pc:spChg>
        <pc:spChg chg="add mod">
          <ac:chgData name="Morrison Cabonilas" userId="7fe86791-0a19-4f98-b6fc-667c2a7dbd6b" providerId="ADAL" clId="{42F03DA4-3C55-4375-B99A-DC07F80F0A74}" dt="2022-05-13T15:39:14.387" v="11495" actId="1076"/>
          <ac:spMkLst>
            <pc:docMk/>
            <pc:sldMk cId="1287012800" sldId="299"/>
            <ac:spMk id="20" creationId="{6A6D0458-DE13-7DAA-7C1B-8202941BA46E}"/>
          </ac:spMkLst>
        </pc:spChg>
        <pc:spChg chg="add mod">
          <ac:chgData name="Morrison Cabonilas" userId="7fe86791-0a19-4f98-b6fc-667c2a7dbd6b" providerId="ADAL" clId="{42F03DA4-3C55-4375-B99A-DC07F80F0A74}" dt="2022-05-17T17:05:01.729" v="15160" actId="14100"/>
          <ac:spMkLst>
            <pc:docMk/>
            <pc:sldMk cId="1287012800" sldId="299"/>
            <ac:spMk id="21" creationId="{E9316C8F-3B54-3E02-5CC5-A21C0AF5F91E}"/>
          </ac:spMkLst>
        </pc:spChg>
        <pc:spChg chg="add del mod">
          <ac:chgData name="Morrison Cabonilas" userId="7fe86791-0a19-4f98-b6fc-667c2a7dbd6b" providerId="ADAL" clId="{42F03DA4-3C55-4375-B99A-DC07F80F0A74}" dt="2022-05-17T17:05:03.030" v="15162"/>
          <ac:spMkLst>
            <pc:docMk/>
            <pc:sldMk cId="1287012800" sldId="299"/>
            <ac:spMk id="22" creationId="{13DC8C52-158A-6755-D29F-4B95D8ECB9CB}"/>
          </ac:spMkLst>
        </pc:spChg>
        <pc:spChg chg="add mod">
          <ac:chgData name="Morrison Cabonilas" userId="7fe86791-0a19-4f98-b6fc-667c2a7dbd6b" providerId="ADAL" clId="{42F03DA4-3C55-4375-B99A-DC07F80F0A74}" dt="2022-05-17T17:05:07.828" v="15165" actId="14100"/>
          <ac:spMkLst>
            <pc:docMk/>
            <pc:sldMk cId="1287012800" sldId="299"/>
            <ac:spMk id="24" creationId="{1F383E8F-008A-EA6F-AA10-EFD3E7D03BAC}"/>
          </ac:spMkLst>
        </pc:spChg>
        <pc:spChg chg="mod">
          <ac:chgData name="Morrison Cabonilas" userId="7fe86791-0a19-4f98-b6fc-667c2a7dbd6b" providerId="ADAL" clId="{42F03DA4-3C55-4375-B99A-DC07F80F0A74}" dt="2022-05-13T13:56:55.543" v="8267" actId="13926"/>
          <ac:spMkLst>
            <pc:docMk/>
            <pc:sldMk cId="1287012800" sldId="299"/>
            <ac:spMk id="26" creationId="{19CC2618-AD6A-0385-8FA5-616B5D440BAA}"/>
          </ac:spMkLst>
        </pc:spChg>
        <pc:spChg chg="add mod">
          <ac:chgData name="Morrison Cabonilas" userId="7fe86791-0a19-4f98-b6fc-667c2a7dbd6b" providerId="ADAL" clId="{42F03DA4-3C55-4375-B99A-DC07F80F0A74}" dt="2022-05-17T17:05:12.279" v="15168" actId="14100"/>
          <ac:spMkLst>
            <pc:docMk/>
            <pc:sldMk cId="1287012800" sldId="299"/>
            <ac:spMk id="27" creationId="{F6EB2778-433C-E4C7-B0E3-E21597B7C27D}"/>
          </ac:spMkLst>
        </pc:spChg>
        <pc:spChg chg="mod">
          <ac:chgData name="Morrison Cabonilas" userId="7fe86791-0a19-4f98-b6fc-667c2a7dbd6b" providerId="ADAL" clId="{42F03DA4-3C55-4375-B99A-DC07F80F0A74}" dt="2022-05-13T15:35:11.777" v="11161" actId="20577"/>
          <ac:spMkLst>
            <pc:docMk/>
            <pc:sldMk cId="1287012800" sldId="299"/>
            <ac:spMk id="39" creationId="{0E6059DD-28C6-2984-93B7-5F2094BDD371}"/>
          </ac:spMkLst>
        </pc:spChg>
        <pc:picChg chg="add del">
          <ac:chgData name="Morrison Cabonilas" userId="7fe86791-0a19-4f98-b6fc-667c2a7dbd6b" providerId="ADAL" clId="{42F03DA4-3C55-4375-B99A-DC07F80F0A74}" dt="2022-05-13T13:55:15.027" v="8234" actId="478"/>
          <ac:picMkLst>
            <pc:docMk/>
            <pc:sldMk cId="1287012800" sldId="299"/>
            <ac:picMk id="9" creationId="{D493C386-A073-F5DE-F896-BB95930A18FB}"/>
          </ac:picMkLst>
        </pc:picChg>
        <pc:picChg chg="del">
          <ac:chgData name="Morrison Cabonilas" userId="7fe86791-0a19-4f98-b6fc-667c2a7dbd6b" providerId="ADAL" clId="{42F03DA4-3C55-4375-B99A-DC07F80F0A74}" dt="2022-05-13T13:55:50.126" v="8240" actId="478"/>
          <ac:picMkLst>
            <pc:docMk/>
            <pc:sldMk cId="1287012800" sldId="299"/>
            <ac:picMk id="13" creationId="{61211461-8572-0FDF-2D77-B62658F31CA8}"/>
          </ac:picMkLst>
        </pc:picChg>
        <pc:picChg chg="add mod modCrop">
          <ac:chgData name="Morrison Cabonilas" userId="7fe86791-0a19-4f98-b6fc-667c2a7dbd6b" providerId="ADAL" clId="{42F03DA4-3C55-4375-B99A-DC07F80F0A74}" dt="2022-05-13T13:55:17.678" v="8235" actId="14100"/>
          <ac:picMkLst>
            <pc:docMk/>
            <pc:sldMk cId="1287012800" sldId="299"/>
            <ac:picMk id="14" creationId="{21280E16-1A1C-8C32-87C0-ED0F188CFFB7}"/>
          </ac:picMkLst>
        </pc:picChg>
        <pc:picChg chg="add mod modCrop">
          <ac:chgData name="Morrison Cabonilas" userId="7fe86791-0a19-4f98-b6fc-667c2a7dbd6b" providerId="ADAL" clId="{42F03DA4-3C55-4375-B99A-DC07F80F0A74}" dt="2022-05-13T13:55:57.181" v="8242" actId="14100"/>
          <ac:picMkLst>
            <pc:docMk/>
            <pc:sldMk cId="1287012800" sldId="299"/>
            <ac:picMk id="15" creationId="{23D6151D-7C26-86EB-4E28-8A02A3093B83}"/>
          </ac:picMkLst>
        </pc:picChg>
        <pc:picChg chg="add del mod modCrop">
          <ac:chgData name="Morrison Cabonilas" userId="7fe86791-0a19-4f98-b6fc-667c2a7dbd6b" providerId="ADAL" clId="{42F03DA4-3C55-4375-B99A-DC07F80F0A74}" dt="2022-05-13T15:38:56.090" v="11421" actId="1076"/>
          <ac:picMkLst>
            <pc:docMk/>
            <pc:sldMk cId="1287012800" sldId="299"/>
            <ac:picMk id="16" creationId="{C454DAFD-6404-15EA-7CC5-35E11BC85EDA}"/>
          </ac:picMkLst>
        </pc:picChg>
        <pc:cxnChg chg="mod">
          <ac:chgData name="Morrison Cabonilas" userId="7fe86791-0a19-4f98-b6fc-667c2a7dbd6b" providerId="ADAL" clId="{42F03DA4-3C55-4375-B99A-DC07F80F0A74}" dt="2022-05-13T15:34:49.855" v="11134" actId="14100"/>
          <ac:cxnSpMkLst>
            <pc:docMk/>
            <pc:sldMk cId="1287012800" sldId="299"/>
            <ac:cxnSpMk id="12" creationId="{CDDF700B-2AE6-259A-0F38-C49FBD043C8A}"/>
          </ac:cxnSpMkLst>
        </pc:cxnChg>
      </pc:sldChg>
      <pc:sldChg chg="addSp delSp modSp add mod">
        <pc:chgData name="Morrison Cabonilas" userId="7fe86791-0a19-4f98-b6fc-667c2a7dbd6b" providerId="ADAL" clId="{42F03DA4-3C55-4375-B99A-DC07F80F0A74}" dt="2022-05-17T17:07:03.752" v="15204" actId="207"/>
        <pc:sldMkLst>
          <pc:docMk/>
          <pc:sldMk cId="3625434451" sldId="300"/>
        </pc:sldMkLst>
        <pc:spChg chg="mod">
          <ac:chgData name="Morrison Cabonilas" userId="7fe86791-0a19-4f98-b6fc-667c2a7dbd6b" providerId="ADAL" clId="{42F03DA4-3C55-4375-B99A-DC07F80F0A74}" dt="2022-05-17T17:05:52.224" v="15186" actId="1076"/>
          <ac:spMkLst>
            <pc:docMk/>
            <pc:sldMk cId="3625434451" sldId="300"/>
            <ac:spMk id="4" creationId="{7A826BF4-BE25-0DC2-4AB2-48DAC4071ABF}"/>
          </ac:spMkLst>
        </pc:spChg>
        <pc:spChg chg="add mod">
          <ac:chgData name="Morrison Cabonilas" userId="7fe86791-0a19-4f98-b6fc-667c2a7dbd6b" providerId="ADAL" clId="{42F03DA4-3C55-4375-B99A-DC07F80F0A74}" dt="2022-05-17T17:05:35.156" v="15176" actId="14100"/>
          <ac:spMkLst>
            <pc:docMk/>
            <pc:sldMk cId="3625434451" sldId="300"/>
            <ac:spMk id="8" creationId="{540383A8-42E7-05B2-FC57-7F5D9655D303}"/>
          </ac:spMkLst>
        </pc:spChg>
        <pc:spChg chg="add mod">
          <ac:chgData name="Morrison Cabonilas" userId="7fe86791-0a19-4f98-b6fc-667c2a7dbd6b" providerId="ADAL" clId="{42F03DA4-3C55-4375-B99A-DC07F80F0A74}" dt="2022-05-17T17:05:39.760" v="15179" actId="14100"/>
          <ac:spMkLst>
            <pc:docMk/>
            <pc:sldMk cId="3625434451" sldId="300"/>
            <ac:spMk id="9" creationId="{49612897-DBE4-2A6D-BF9F-EBF5DF4CFBF9}"/>
          </ac:spMkLst>
        </pc:spChg>
        <pc:spChg chg="mod">
          <ac:chgData name="Morrison Cabonilas" userId="7fe86791-0a19-4f98-b6fc-667c2a7dbd6b" providerId="ADAL" clId="{42F03DA4-3C55-4375-B99A-DC07F80F0A74}" dt="2022-05-13T14:01:16.958" v="8479" actId="1076"/>
          <ac:spMkLst>
            <pc:docMk/>
            <pc:sldMk cId="3625434451" sldId="300"/>
            <ac:spMk id="10" creationId="{23355B2D-492F-C0C4-8983-75B6FBB81212}"/>
          </ac:spMkLst>
        </pc:spChg>
        <pc:spChg chg="add mod">
          <ac:chgData name="Morrison Cabonilas" userId="7fe86791-0a19-4f98-b6fc-667c2a7dbd6b" providerId="ADAL" clId="{42F03DA4-3C55-4375-B99A-DC07F80F0A74}" dt="2022-05-13T14:00:55.087" v="8473" actId="14100"/>
          <ac:spMkLst>
            <pc:docMk/>
            <pc:sldMk cId="3625434451" sldId="300"/>
            <ac:spMk id="12" creationId="{2A6A4B5E-0B8E-A2B6-3EC6-F7946F94E552}"/>
          </ac:spMkLst>
        </pc:spChg>
        <pc:spChg chg="add mod">
          <ac:chgData name="Morrison Cabonilas" userId="7fe86791-0a19-4f98-b6fc-667c2a7dbd6b" providerId="ADAL" clId="{42F03DA4-3C55-4375-B99A-DC07F80F0A74}" dt="2022-05-17T17:05:45.121" v="15181" actId="1076"/>
          <ac:spMkLst>
            <pc:docMk/>
            <pc:sldMk cId="3625434451" sldId="300"/>
            <ac:spMk id="13" creationId="{B740F086-216B-A069-5456-1CE5F36A7B62}"/>
          </ac:spMkLst>
        </pc:spChg>
        <pc:spChg chg="add mod">
          <ac:chgData name="Morrison Cabonilas" userId="7fe86791-0a19-4f98-b6fc-667c2a7dbd6b" providerId="ADAL" clId="{42F03DA4-3C55-4375-B99A-DC07F80F0A74}" dt="2022-05-17T17:05:51.208" v="15184" actId="14100"/>
          <ac:spMkLst>
            <pc:docMk/>
            <pc:sldMk cId="3625434451" sldId="300"/>
            <ac:spMk id="14" creationId="{34C67FEE-5713-993B-1B84-EBF620C6098A}"/>
          </ac:spMkLst>
        </pc:spChg>
        <pc:spChg chg="mod">
          <ac:chgData name="Morrison Cabonilas" userId="7fe86791-0a19-4f98-b6fc-667c2a7dbd6b" providerId="ADAL" clId="{42F03DA4-3C55-4375-B99A-DC07F80F0A74}" dt="2022-05-17T17:07:03.752" v="15204" actId="207"/>
          <ac:spMkLst>
            <pc:docMk/>
            <pc:sldMk cId="3625434451" sldId="300"/>
            <ac:spMk id="17" creationId="{E282BD80-4DF8-9861-22B3-05763630E5F8}"/>
          </ac:spMkLst>
        </pc:spChg>
        <pc:picChg chg="add del mod">
          <ac:chgData name="Morrison Cabonilas" userId="7fe86791-0a19-4f98-b6fc-667c2a7dbd6b" providerId="ADAL" clId="{42F03DA4-3C55-4375-B99A-DC07F80F0A74}" dt="2022-05-13T14:00:19.126" v="8460" actId="21"/>
          <ac:picMkLst>
            <pc:docMk/>
            <pc:sldMk cId="3625434451" sldId="300"/>
            <ac:picMk id="3" creationId="{1110D812-C520-5AB2-F425-447AEE9758C6}"/>
          </ac:picMkLst>
        </pc:picChg>
        <pc:picChg chg="add mod">
          <ac:chgData name="Morrison Cabonilas" userId="7fe86791-0a19-4f98-b6fc-667c2a7dbd6b" providerId="ADAL" clId="{42F03DA4-3C55-4375-B99A-DC07F80F0A74}" dt="2022-05-13T14:01:18.972" v="8480" actId="1440"/>
          <ac:picMkLst>
            <pc:docMk/>
            <pc:sldMk cId="3625434451" sldId="300"/>
            <ac:picMk id="6" creationId="{83C915D9-9647-2976-56AF-2A6EBF47993E}"/>
          </ac:picMkLst>
        </pc:picChg>
        <pc:picChg chg="del">
          <ac:chgData name="Morrison Cabonilas" userId="7fe86791-0a19-4f98-b6fc-667c2a7dbd6b" providerId="ADAL" clId="{42F03DA4-3C55-4375-B99A-DC07F80F0A74}" dt="2022-05-13T14:00:19.746" v="8461" actId="478"/>
          <ac:picMkLst>
            <pc:docMk/>
            <pc:sldMk cId="3625434451" sldId="300"/>
            <ac:picMk id="9" creationId="{D493C386-A073-F5DE-F896-BB95930A18FB}"/>
          </ac:picMkLst>
        </pc:picChg>
        <pc:picChg chg="add mod">
          <ac:chgData name="Morrison Cabonilas" userId="7fe86791-0a19-4f98-b6fc-667c2a7dbd6b" providerId="ADAL" clId="{42F03DA4-3C55-4375-B99A-DC07F80F0A74}" dt="2022-05-17T17:05:25.155" v="15172" actId="1076"/>
          <ac:picMkLst>
            <pc:docMk/>
            <pc:sldMk cId="3625434451" sldId="300"/>
            <ac:picMk id="11" creationId="{0A95F7B6-4A5A-15D4-B146-2BA4B64F2465}"/>
          </ac:picMkLst>
        </pc:picChg>
        <pc:picChg chg="del">
          <ac:chgData name="Morrison Cabonilas" userId="7fe86791-0a19-4f98-b6fc-667c2a7dbd6b" providerId="ADAL" clId="{42F03DA4-3C55-4375-B99A-DC07F80F0A74}" dt="2022-05-13T14:01:07.286" v="8474" actId="478"/>
          <ac:picMkLst>
            <pc:docMk/>
            <pc:sldMk cId="3625434451" sldId="300"/>
            <ac:picMk id="13" creationId="{61211461-8572-0FDF-2D77-B62658F31CA8}"/>
          </ac:picMkLst>
        </pc:picChg>
      </pc:sldChg>
      <pc:sldChg chg="addSp delSp modSp add mod">
        <pc:chgData name="Morrison Cabonilas" userId="7fe86791-0a19-4f98-b6fc-667c2a7dbd6b" providerId="ADAL" clId="{42F03DA4-3C55-4375-B99A-DC07F80F0A74}" dt="2022-05-17T17:12:32.488" v="15227" actId="22"/>
        <pc:sldMkLst>
          <pc:docMk/>
          <pc:sldMk cId="3338524176" sldId="301"/>
        </pc:sldMkLst>
        <pc:spChg chg="mod">
          <ac:chgData name="Morrison Cabonilas" userId="7fe86791-0a19-4f98-b6fc-667c2a7dbd6b" providerId="ADAL" clId="{42F03DA4-3C55-4375-B99A-DC07F80F0A74}" dt="2022-05-17T16:43:55.516" v="15089"/>
          <ac:spMkLst>
            <pc:docMk/>
            <pc:sldMk cId="3338524176" sldId="301"/>
            <ac:spMk id="4" creationId="{7A826BF4-BE25-0DC2-4AB2-48DAC4071ABF}"/>
          </ac:spMkLst>
        </pc:spChg>
        <pc:spChg chg="add mod">
          <ac:chgData name="Morrison Cabonilas" userId="7fe86791-0a19-4f98-b6fc-667c2a7dbd6b" providerId="ADAL" clId="{42F03DA4-3C55-4375-B99A-DC07F80F0A74}" dt="2022-05-13T15:39:50.391" v="11569" actId="13926"/>
          <ac:spMkLst>
            <pc:docMk/>
            <pc:sldMk cId="3338524176" sldId="301"/>
            <ac:spMk id="6" creationId="{D1FF8A8C-190F-D06E-1F17-D970CD716222}"/>
          </ac:spMkLst>
        </pc:spChg>
        <pc:spChg chg="add mod">
          <ac:chgData name="Morrison Cabonilas" userId="7fe86791-0a19-4f98-b6fc-667c2a7dbd6b" providerId="ADAL" clId="{42F03DA4-3C55-4375-B99A-DC07F80F0A74}" dt="2022-05-17T17:06:01.988" v="15190" actId="14100"/>
          <ac:spMkLst>
            <pc:docMk/>
            <pc:sldMk cId="3338524176" sldId="301"/>
            <ac:spMk id="13" creationId="{0851143E-338B-8A4D-EC63-0B54DA51D353}"/>
          </ac:spMkLst>
        </pc:spChg>
        <pc:spChg chg="add mod">
          <ac:chgData name="Morrison Cabonilas" userId="7fe86791-0a19-4f98-b6fc-667c2a7dbd6b" providerId="ADAL" clId="{42F03DA4-3C55-4375-B99A-DC07F80F0A74}" dt="2022-05-17T17:06:08.701" v="15192" actId="1076"/>
          <ac:spMkLst>
            <pc:docMk/>
            <pc:sldMk cId="3338524176" sldId="301"/>
            <ac:spMk id="14" creationId="{CDF38A6B-1402-ADE7-8E9E-E12BEFCB434C}"/>
          </ac:spMkLst>
        </pc:spChg>
        <pc:spChg chg="add mod">
          <ac:chgData name="Morrison Cabonilas" userId="7fe86791-0a19-4f98-b6fc-667c2a7dbd6b" providerId="ADAL" clId="{42F03DA4-3C55-4375-B99A-DC07F80F0A74}" dt="2022-05-17T17:06:15.851" v="15195" actId="14100"/>
          <ac:spMkLst>
            <pc:docMk/>
            <pc:sldMk cId="3338524176" sldId="301"/>
            <ac:spMk id="15" creationId="{DA5B7F70-1B5A-45AE-857E-4AF9E2802171}"/>
          </ac:spMkLst>
        </pc:spChg>
        <pc:spChg chg="add mod">
          <ac:chgData name="Morrison Cabonilas" userId="7fe86791-0a19-4f98-b6fc-667c2a7dbd6b" providerId="ADAL" clId="{42F03DA4-3C55-4375-B99A-DC07F80F0A74}" dt="2022-05-17T17:06:22.621" v="15198" actId="14100"/>
          <ac:spMkLst>
            <pc:docMk/>
            <pc:sldMk cId="3338524176" sldId="301"/>
            <ac:spMk id="16" creationId="{8A43FCE9-026B-360B-2B54-EC77409603A5}"/>
          </ac:spMkLst>
        </pc:spChg>
        <pc:spChg chg="mod">
          <ac:chgData name="Morrison Cabonilas" userId="7fe86791-0a19-4f98-b6fc-667c2a7dbd6b" providerId="ADAL" clId="{42F03DA4-3C55-4375-B99A-DC07F80F0A74}" dt="2022-05-17T17:07:05.612" v="15205" actId="207"/>
          <ac:spMkLst>
            <pc:docMk/>
            <pc:sldMk cId="3338524176" sldId="301"/>
            <ac:spMk id="17" creationId="{E282BD80-4DF8-9861-22B3-05763630E5F8}"/>
          </ac:spMkLst>
        </pc:spChg>
        <pc:spChg chg="add del">
          <ac:chgData name="Morrison Cabonilas" userId="7fe86791-0a19-4f98-b6fc-667c2a7dbd6b" providerId="ADAL" clId="{42F03DA4-3C55-4375-B99A-DC07F80F0A74}" dt="2022-05-17T17:12:32.488" v="15227" actId="22"/>
          <ac:spMkLst>
            <pc:docMk/>
            <pc:sldMk cId="3338524176" sldId="301"/>
            <ac:spMk id="18" creationId="{3FAFA416-B266-8244-EBCF-648A9657DE20}"/>
          </ac:spMkLst>
        </pc:spChg>
        <pc:spChg chg="del">
          <ac:chgData name="Morrison Cabonilas" userId="7fe86791-0a19-4f98-b6fc-667c2a7dbd6b" providerId="ADAL" clId="{42F03DA4-3C55-4375-B99A-DC07F80F0A74}" dt="2022-05-13T14:01:56.236" v="8498" actId="478"/>
          <ac:spMkLst>
            <pc:docMk/>
            <pc:sldMk cId="3338524176" sldId="301"/>
            <ac:spMk id="23" creationId="{E4BEE09E-616B-FA26-6686-E1F85DE6CFE5}"/>
          </ac:spMkLst>
        </pc:spChg>
        <pc:spChg chg="mod">
          <ac:chgData name="Morrison Cabonilas" userId="7fe86791-0a19-4f98-b6fc-667c2a7dbd6b" providerId="ADAL" clId="{42F03DA4-3C55-4375-B99A-DC07F80F0A74}" dt="2022-05-13T14:02:51.295" v="8567" actId="13926"/>
          <ac:spMkLst>
            <pc:docMk/>
            <pc:sldMk cId="3338524176" sldId="301"/>
            <ac:spMk id="26" creationId="{19CC2618-AD6A-0385-8FA5-616B5D440BAA}"/>
          </ac:spMkLst>
        </pc:spChg>
        <pc:spChg chg="mod">
          <ac:chgData name="Morrison Cabonilas" userId="7fe86791-0a19-4f98-b6fc-667c2a7dbd6b" providerId="ADAL" clId="{42F03DA4-3C55-4375-B99A-DC07F80F0A74}" dt="2022-05-13T15:39:23.250" v="11496" actId="1076"/>
          <ac:spMkLst>
            <pc:docMk/>
            <pc:sldMk cId="3338524176" sldId="301"/>
            <ac:spMk id="39" creationId="{0E6059DD-28C6-2984-93B7-5F2094BDD371}"/>
          </ac:spMkLst>
        </pc:spChg>
        <pc:picChg chg="add del mod modCrop">
          <ac:chgData name="Morrison Cabonilas" userId="7fe86791-0a19-4f98-b6fc-667c2a7dbd6b" providerId="ADAL" clId="{42F03DA4-3C55-4375-B99A-DC07F80F0A74}" dt="2022-05-13T14:01:51.605" v="8494" actId="21"/>
          <ac:picMkLst>
            <pc:docMk/>
            <pc:sldMk cId="3338524176" sldId="301"/>
            <ac:picMk id="13" creationId="{B25195A8-44E1-889C-E20E-306A54A5371E}"/>
          </ac:picMkLst>
        </pc:picChg>
        <pc:picChg chg="add del">
          <ac:chgData name="Morrison Cabonilas" userId="7fe86791-0a19-4f98-b6fc-667c2a7dbd6b" providerId="ADAL" clId="{42F03DA4-3C55-4375-B99A-DC07F80F0A74}" dt="2022-05-13T14:01:52.457" v="8495" actId="478"/>
          <ac:picMkLst>
            <pc:docMk/>
            <pc:sldMk cId="3338524176" sldId="301"/>
            <ac:picMk id="14" creationId="{21280E16-1A1C-8C32-87C0-ED0F188CFFB7}"/>
          </ac:picMkLst>
        </pc:picChg>
        <pc:picChg chg="del">
          <ac:chgData name="Morrison Cabonilas" userId="7fe86791-0a19-4f98-b6fc-667c2a7dbd6b" providerId="ADAL" clId="{42F03DA4-3C55-4375-B99A-DC07F80F0A74}" dt="2022-05-13T14:02:12.800" v="8506" actId="478"/>
          <ac:picMkLst>
            <pc:docMk/>
            <pc:sldMk cId="3338524176" sldId="301"/>
            <ac:picMk id="15" creationId="{23D6151D-7C26-86EB-4E28-8A02A3093B83}"/>
          </ac:picMkLst>
        </pc:picChg>
        <pc:picChg chg="add del mod">
          <ac:chgData name="Morrison Cabonilas" userId="7fe86791-0a19-4f98-b6fc-667c2a7dbd6b" providerId="ADAL" clId="{42F03DA4-3C55-4375-B99A-DC07F80F0A74}" dt="2022-05-13T14:01:44.989" v="8491"/>
          <ac:picMkLst>
            <pc:docMk/>
            <pc:sldMk cId="3338524176" sldId="301"/>
            <ac:picMk id="16" creationId="{63BFFFDF-B902-DDDA-BD14-31CDDFC2550E}"/>
          </ac:picMkLst>
        </pc:picChg>
        <pc:picChg chg="add del mod">
          <ac:chgData name="Morrison Cabonilas" userId="7fe86791-0a19-4f98-b6fc-667c2a7dbd6b" providerId="ADAL" clId="{42F03DA4-3C55-4375-B99A-DC07F80F0A74}" dt="2022-05-13T14:01:55.013" v="8497"/>
          <ac:picMkLst>
            <pc:docMk/>
            <pc:sldMk cId="3338524176" sldId="301"/>
            <ac:picMk id="18" creationId="{C2E301B5-D30F-08F7-8FFB-09CE4A44AB3F}"/>
          </ac:picMkLst>
        </pc:picChg>
        <pc:picChg chg="add mod">
          <ac:chgData name="Morrison Cabonilas" userId="7fe86791-0a19-4f98-b6fc-667c2a7dbd6b" providerId="ADAL" clId="{42F03DA4-3C55-4375-B99A-DC07F80F0A74}" dt="2022-05-13T14:01:57.244" v="8500"/>
          <ac:picMkLst>
            <pc:docMk/>
            <pc:sldMk cId="3338524176" sldId="301"/>
            <ac:picMk id="19" creationId="{492CB2EB-6471-AB35-943A-BCB87DCB08D2}"/>
          </ac:picMkLst>
        </pc:picChg>
        <pc:picChg chg="add del mod modCrop">
          <ac:chgData name="Morrison Cabonilas" userId="7fe86791-0a19-4f98-b6fc-667c2a7dbd6b" providerId="ADAL" clId="{42F03DA4-3C55-4375-B99A-DC07F80F0A74}" dt="2022-05-13T14:02:11.995" v="8505" actId="21"/>
          <ac:picMkLst>
            <pc:docMk/>
            <pc:sldMk cId="3338524176" sldId="301"/>
            <ac:picMk id="20" creationId="{E2A2B393-F70C-70B3-C01C-BFA996EE3FD9}"/>
          </ac:picMkLst>
        </pc:picChg>
        <pc:picChg chg="add mod">
          <ac:chgData name="Morrison Cabonilas" userId="7fe86791-0a19-4f98-b6fc-667c2a7dbd6b" providerId="ADAL" clId="{42F03DA4-3C55-4375-B99A-DC07F80F0A74}" dt="2022-05-13T14:02:13.107" v="8507"/>
          <ac:picMkLst>
            <pc:docMk/>
            <pc:sldMk cId="3338524176" sldId="301"/>
            <ac:picMk id="21" creationId="{22952584-D450-867C-F8A0-6CE88B2F04A6}"/>
          </ac:picMkLst>
        </pc:picChg>
        <pc:cxnChg chg="mod">
          <ac:chgData name="Morrison Cabonilas" userId="7fe86791-0a19-4f98-b6fc-667c2a7dbd6b" providerId="ADAL" clId="{42F03DA4-3C55-4375-B99A-DC07F80F0A74}" dt="2022-05-13T15:39:25.178" v="11497" actId="14100"/>
          <ac:cxnSpMkLst>
            <pc:docMk/>
            <pc:sldMk cId="3338524176" sldId="301"/>
            <ac:cxnSpMk id="12" creationId="{CDDF700B-2AE6-259A-0F38-C49FBD043C8A}"/>
          </ac:cxnSpMkLst>
        </pc:cxnChg>
        <pc:cxnChg chg="del mod">
          <ac:chgData name="Morrison Cabonilas" userId="7fe86791-0a19-4f98-b6fc-667c2a7dbd6b" providerId="ADAL" clId="{42F03DA4-3C55-4375-B99A-DC07F80F0A74}" dt="2022-05-13T14:01:56.475" v="8499" actId="478"/>
          <ac:cxnSpMkLst>
            <pc:docMk/>
            <pc:sldMk cId="3338524176" sldId="301"/>
            <ac:cxnSpMk id="25" creationId="{79594B9C-5451-93BD-D712-4D405DDDE208}"/>
          </ac:cxnSpMkLst>
        </pc:cxnChg>
      </pc:sldChg>
      <pc:sldChg chg="add del">
        <pc:chgData name="Morrison Cabonilas" userId="7fe86791-0a19-4f98-b6fc-667c2a7dbd6b" providerId="ADAL" clId="{42F03DA4-3C55-4375-B99A-DC07F80F0A74}" dt="2022-05-13T15:39:58.172" v="11570" actId="47"/>
        <pc:sldMkLst>
          <pc:docMk/>
          <pc:sldMk cId="939993981" sldId="302"/>
        </pc:sldMkLst>
      </pc:sldChg>
      <pc:sldChg chg="modSp new del mod">
        <pc:chgData name="Morrison Cabonilas" userId="7fe86791-0a19-4f98-b6fc-667c2a7dbd6b" providerId="ADAL" clId="{42F03DA4-3C55-4375-B99A-DC07F80F0A74}" dt="2022-05-13T15:39:59.240" v="11571" actId="47"/>
        <pc:sldMkLst>
          <pc:docMk/>
          <pc:sldMk cId="3418226969" sldId="303"/>
        </pc:sldMkLst>
        <pc:spChg chg="mod">
          <ac:chgData name="Morrison Cabonilas" userId="7fe86791-0a19-4f98-b6fc-667c2a7dbd6b" providerId="ADAL" clId="{42F03DA4-3C55-4375-B99A-DC07F80F0A74}" dt="2022-05-13T14:23:02.703" v="8661"/>
          <ac:spMkLst>
            <pc:docMk/>
            <pc:sldMk cId="3418226969" sldId="303"/>
            <ac:spMk id="2" creationId="{D8DDAF8F-D000-85F3-001B-44B1570BC1F1}"/>
          </ac:spMkLst>
        </pc:spChg>
        <pc:spChg chg="mod">
          <ac:chgData name="Morrison Cabonilas" userId="7fe86791-0a19-4f98-b6fc-667c2a7dbd6b" providerId="ADAL" clId="{42F03DA4-3C55-4375-B99A-DC07F80F0A74}" dt="2022-05-13T14:23:14.925" v="8679" actId="20577"/>
          <ac:spMkLst>
            <pc:docMk/>
            <pc:sldMk cId="3418226969" sldId="303"/>
            <ac:spMk id="3" creationId="{99A7200D-A545-13EC-98BE-7481AA44BD10}"/>
          </ac:spMkLst>
        </pc:spChg>
      </pc:sldChg>
      <pc:sldChg chg="addSp delSp modSp new mod ord">
        <pc:chgData name="Morrison Cabonilas" userId="7fe86791-0a19-4f98-b6fc-667c2a7dbd6b" providerId="ADAL" clId="{42F03DA4-3C55-4375-B99A-DC07F80F0A74}" dt="2022-05-13T15:51:00.786" v="12316"/>
        <pc:sldMkLst>
          <pc:docMk/>
          <pc:sldMk cId="1199754423" sldId="304"/>
        </pc:sldMkLst>
        <pc:spChg chg="mod">
          <ac:chgData name="Morrison Cabonilas" userId="7fe86791-0a19-4f98-b6fc-667c2a7dbd6b" providerId="ADAL" clId="{42F03DA4-3C55-4375-B99A-DC07F80F0A74}" dt="2022-05-13T15:13:35.769" v="10028" actId="20577"/>
          <ac:spMkLst>
            <pc:docMk/>
            <pc:sldMk cId="1199754423" sldId="304"/>
            <ac:spMk id="2" creationId="{802C4A98-63AD-D7D6-4F6F-2B485E51503A}"/>
          </ac:spMkLst>
        </pc:spChg>
        <pc:spChg chg="mod">
          <ac:chgData name="Morrison Cabonilas" userId="7fe86791-0a19-4f98-b6fc-667c2a7dbd6b" providerId="ADAL" clId="{42F03DA4-3C55-4375-B99A-DC07F80F0A74}" dt="2022-05-13T14:59:44.627" v="9683" actId="15"/>
          <ac:spMkLst>
            <pc:docMk/>
            <pc:sldMk cId="1199754423" sldId="304"/>
            <ac:spMk id="3" creationId="{059D8509-252F-55BC-0935-1A90DAD0C99F}"/>
          </ac:spMkLst>
        </pc:spChg>
        <pc:spChg chg="add del mod">
          <ac:chgData name="Morrison Cabonilas" userId="7fe86791-0a19-4f98-b6fc-667c2a7dbd6b" providerId="ADAL" clId="{42F03DA4-3C55-4375-B99A-DC07F80F0A74}" dt="2022-05-13T14:55:27.281" v="9318" actId="478"/>
          <ac:spMkLst>
            <pc:docMk/>
            <pc:sldMk cId="1199754423" sldId="304"/>
            <ac:spMk id="6" creationId="{D6B42D45-460C-D064-266D-62160F22DED3}"/>
          </ac:spMkLst>
        </pc:spChg>
        <pc:spChg chg="add del mod">
          <ac:chgData name="Morrison Cabonilas" userId="7fe86791-0a19-4f98-b6fc-667c2a7dbd6b" providerId="ADAL" clId="{42F03DA4-3C55-4375-B99A-DC07F80F0A74}" dt="2022-05-13T14:55:27.281" v="9318" actId="478"/>
          <ac:spMkLst>
            <pc:docMk/>
            <pc:sldMk cId="1199754423" sldId="304"/>
            <ac:spMk id="7" creationId="{721E00B3-3D45-8BDC-5E8B-85CEB3D49784}"/>
          </ac:spMkLst>
        </pc:spChg>
        <pc:spChg chg="add del mod">
          <ac:chgData name="Morrison Cabonilas" userId="7fe86791-0a19-4f98-b6fc-667c2a7dbd6b" providerId="ADAL" clId="{42F03DA4-3C55-4375-B99A-DC07F80F0A74}" dt="2022-05-13T14:55:27.281" v="9318" actId="478"/>
          <ac:spMkLst>
            <pc:docMk/>
            <pc:sldMk cId="1199754423" sldId="304"/>
            <ac:spMk id="8" creationId="{CA900F15-0D8A-AFBC-84C8-57C0BA95F8F5}"/>
          </ac:spMkLst>
        </pc:spChg>
        <pc:spChg chg="add del mod">
          <ac:chgData name="Morrison Cabonilas" userId="7fe86791-0a19-4f98-b6fc-667c2a7dbd6b" providerId="ADAL" clId="{42F03DA4-3C55-4375-B99A-DC07F80F0A74}" dt="2022-05-13T15:04:27.450" v="9785" actId="478"/>
          <ac:spMkLst>
            <pc:docMk/>
            <pc:sldMk cId="1199754423" sldId="304"/>
            <ac:spMk id="11" creationId="{41A7AFD3-DCB6-0D5F-0018-9FF53B75944B}"/>
          </ac:spMkLst>
        </pc:spChg>
        <pc:spChg chg="add mod">
          <ac:chgData name="Morrison Cabonilas" userId="7fe86791-0a19-4f98-b6fc-667c2a7dbd6b" providerId="ADAL" clId="{42F03DA4-3C55-4375-B99A-DC07F80F0A74}" dt="2022-05-13T15:00:27.863" v="9721" actId="207"/>
          <ac:spMkLst>
            <pc:docMk/>
            <pc:sldMk cId="1199754423" sldId="304"/>
            <ac:spMk id="12" creationId="{DEC9844B-DEB9-FB91-3536-5BB52F7852D1}"/>
          </ac:spMkLst>
        </pc:spChg>
        <pc:spChg chg="add mod">
          <ac:chgData name="Morrison Cabonilas" userId="7fe86791-0a19-4f98-b6fc-667c2a7dbd6b" providerId="ADAL" clId="{42F03DA4-3C55-4375-B99A-DC07F80F0A74}" dt="2022-05-13T15:02:55.711" v="9756" actId="14100"/>
          <ac:spMkLst>
            <pc:docMk/>
            <pc:sldMk cId="1199754423" sldId="304"/>
            <ac:spMk id="13" creationId="{F1B2EA42-4420-15F1-56D2-632D17906ADE}"/>
          </ac:spMkLst>
        </pc:spChg>
        <pc:spChg chg="add mod">
          <ac:chgData name="Morrison Cabonilas" userId="7fe86791-0a19-4f98-b6fc-667c2a7dbd6b" providerId="ADAL" clId="{42F03DA4-3C55-4375-B99A-DC07F80F0A74}" dt="2022-05-13T15:03:06.831" v="9760" actId="14100"/>
          <ac:spMkLst>
            <pc:docMk/>
            <pc:sldMk cId="1199754423" sldId="304"/>
            <ac:spMk id="14" creationId="{BF414CB9-099E-ACDD-11DF-F38328563347}"/>
          </ac:spMkLst>
        </pc:spChg>
        <pc:spChg chg="add del">
          <ac:chgData name="Morrison Cabonilas" userId="7fe86791-0a19-4f98-b6fc-667c2a7dbd6b" providerId="ADAL" clId="{42F03DA4-3C55-4375-B99A-DC07F80F0A74}" dt="2022-05-13T15:00:48.746" v="9730" actId="11529"/>
          <ac:spMkLst>
            <pc:docMk/>
            <pc:sldMk cId="1199754423" sldId="304"/>
            <ac:spMk id="15" creationId="{6C86E139-25F7-0FA6-5FC8-94102BDA6516}"/>
          </ac:spMkLst>
        </pc:spChg>
        <pc:spChg chg="add del mod">
          <ac:chgData name="Morrison Cabonilas" userId="7fe86791-0a19-4f98-b6fc-667c2a7dbd6b" providerId="ADAL" clId="{42F03DA4-3C55-4375-B99A-DC07F80F0A74}" dt="2022-05-13T15:02:38.068" v="9750" actId="478"/>
          <ac:spMkLst>
            <pc:docMk/>
            <pc:sldMk cId="1199754423" sldId="304"/>
            <ac:spMk id="16" creationId="{99DB7B86-1B30-A81B-CA21-84977145874B}"/>
          </ac:spMkLst>
        </pc:spChg>
        <pc:spChg chg="add mod">
          <ac:chgData name="Morrison Cabonilas" userId="7fe86791-0a19-4f98-b6fc-667c2a7dbd6b" providerId="ADAL" clId="{42F03DA4-3C55-4375-B99A-DC07F80F0A74}" dt="2022-05-13T15:03:11.229" v="9763" actId="14100"/>
          <ac:spMkLst>
            <pc:docMk/>
            <pc:sldMk cId="1199754423" sldId="304"/>
            <ac:spMk id="21" creationId="{143AB23D-6BD8-AFEF-1AB9-40E7AAA41612}"/>
          </ac:spMkLst>
        </pc:spChg>
        <pc:spChg chg="add mod">
          <ac:chgData name="Morrison Cabonilas" userId="7fe86791-0a19-4f98-b6fc-667c2a7dbd6b" providerId="ADAL" clId="{42F03DA4-3C55-4375-B99A-DC07F80F0A74}" dt="2022-05-13T15:03:18.007" v="9766" actId="207"/>
          <ac:spMkLst>
            <pc:docMk/>
            <pc:sldMk cId="1199754423" sldId="304"/>
            <ac:spMk id="22" creationId="{E9115727-12A1-DDED-B9AD-23FA3A814B2B}"/>
          </ac:spMkLst>
        </pc:spChg>
        <pc:spChg chg="add mod">
          <ac:chgData name="Morrison Cabonilas" userId="7fe86791-0a19-4f98-b6fc-667c2a7dbd6b" providerId="ADAL" clId="{42F03DA4-3C55-4375-B99A-DC07F80F0A74}" dt="2022-05-13T15:03:23.007" v="9769" actId="14100"/>
          <ac:spMkLst>
            <pc:docMk/>
            <pc:sldMk cId="1199754423" sldId="304"/>
            <ac:spMk id="23" creationId="{160F4D34-8082-06C9-423B-BF5EC087A9EB}"/>
          </ac:spMkLst>
        </pc:spChg>
        <pc:spChg chg="add mod">
          <ac:chgData name="Morrison Cabonilas" userId="7fe86791-0a19-4f98-b6fc-667c2a7dbd6b" providerId="ADAL" clId="{42F03DA4-3C55-4375-B99A-DC07F80F0A74}" dt="2022-05-13T15:03:27.325" v="9772" actId="14100"/>
          <ac:spMkLst>
            <pc:docMk/>
            <pc:sldMk cId="1199754423" sldId="304"/>
            <ac:spMk id="24" creationId="{4A1B85F9-2530-D069-2665-6D2405EB99F1}"/>
          </ac:spMkLst>
        </pc:spChg>
        <pc:spChg chg="add mod">
          <ac:chgData name="Morrison Cabonilas" userId="7fe86791-0a19-4f98-b6fc-667c2a7dbd6b" providerId="ADAL" clId="{42F03DA4-3C55-4375-B99A-DC07F80F0A74}" dt="2022-05-13T15:07:15.331" v="9869" actId="13926"/>
          <ac:spMkLst>
            <pc:docMk/>
            <pc:sldMk cId="1199754423" sldId="304"/>
            <ac:spMk id="40" creationId="{8E010894-9E04-AB74-5FE9-85F02CECB2D9}"/>
          </ac:spMkLst>
        </pc:spChg>
        <pc:spChg chg="add mod">
          <ac:chgData name="Morrison Cabonilas" userId="7fe86791-0a19-4f98-b6fc-667c2a7dbd6b" providerId="ADAL" clId="{42F03DA4-3C55-4375-B99A-DC07F80F0A74}" dt="2022-05-13T15:07:29.914" v="9871" actId="13926"/>
          <ac:spMkLst>
            <pc:docMk/>
            <pc:sldMk cId="1199754423" sldId="304"/>
            <ac:spMk id="41" creationId="{2F5CC6EC-7622-1229-A383-9883AC0A3E92}"/>
          </ac:spMkLst>
        </pc:spChg>
        <pc:spChg chg="add mod">
          <ac:chgData name="Morrison Cabonilas" userId="7fe86791-0a19-4f98-b6fc-667c2a7dbd6b" providerId="ADAL" clId="{42F03DA4-3C55-4375-B99A-DC07F80F0A74}" dt="2022-05-13T15:07:39.936" v="9874" actId="13926"/>
          <ac:spMkLst>
            <pc:docMk/>
            <pc:sldMk cId="1199754423" sldId="304"/>
            <ac:spMk id="42" creationId="{6FB19AE5-2C2A-9883-CA97-F8EE37FDFC7F}"/>
          </ac:spMkLst>
        </pc:spChg>
        <pc:picChg chg="add del mod modCrop">
          <ac:chgData name="Morrison Cabonilas" userId="7fe86791-0a19-4f98-b6fc-667c2a7dbd6b" providerId="ADAL" clId="{42F03DA4-3C55-4375-B99A-DC07F80F0A74}" dt="2022-05-13T14:55:26.006" v="9317" actId="478"/>
          <ac:picMkLst>
            <pc:docMk/>
            <pc:sldMk cId="1199754423" sldId="304"/>
            <ac:picMk id="5" creationId="{4DE78CFD-214E-22A7-F313-01C2DE063BA1}"/>
          </ac:picMkLst>
        </pc:picChg>
        <pc:picChg chg="add del mod modCrop">
          <ac:chgData name="Morrison Cabonilas" userId="7fe86791-0a19-4f98-b6fc-667c2a7dbd6b" providerId="ADAL" clId="{42F03DA4-3C55-4375-B99A-DC07F80F0A74}" dt="2022-05-13T15:01:48.041" v="9733" actId="478"/>
          <ac:picMkLst>
            <pc:docMk/>
            <pc:sldMk cId="1199754423" sldId="304"/>
            <ac:picMk id="10" creationId="{664AFBE0-6F35-F671-854B-3E811766DCE3}"/>
          </ac:picMkLst>
        </pc:picChg>
        <pc:picChg chg="add del mod modCrop">
          <ac:chgData name="Morrison Cabonilas" userId="7fe86791-0a19-4f98-b6fc-667c2a7dbd6b" providerId="ADAL" clId="{42F03DA4-3C55-4375-B99A-DC07F80F0A74}" dt="2022-05-13T15:02:10.446" v="9737" actId="478"/>
          <ac:picMkLst>
            <pc:docMk/>
            <pc:sldMk cId="1199754423" sldId="304"/>
            <ac:picMk id="18" creationId="{7A63ED34-5502-C428-F441-B45022961621}"/>
          </ac:picMkLst>
        </pc:picChg>
        <pc:picChg chg="add mod ord modCrop">
          <ac:chgData name="Morrison Cabonilas" userId="7fe86791-0a19-4f98-b6fc-667c2a7dbd6b" providerId="ADAL" clId="{42F03DA4-3C55-4375-B99A-DC07F80F0A74}" dt="2022-05-13T15:02:30.317" v="9747" actId="1076"/>
          <ac:picMkLst>
            <pc:docMk/>
            <pc:sldMk cId="1199754423" sldId="304"/>
            <ac:picMk id="20" creationId="{70669FAB-DD00-2FD8-2384-419BBE029132}"/>
          </ac:picMkLst>
        </pc:picChg>
        <pc:cxnChg chg="add del mod">
          <ac:chgData name="Morrison Cabonilas" userId="7fe86791-0a19-4f98-b6fc-667c2a7dbd6b" providerId="ADAL" clId="{42F03DA4-3C55-4375-B99A-DC07F80F0A74}" dt="2022-05-13T15:04:28.060" v="9786" actId="478"/>
          <ac:cxnSpMkLst>
            <pc:docMk/>
            <pc:sldMk cId="1199754423" sldId="304"/>
            <ac:cxnSpMk id="26" creationId="{77B057AA-963B-AA00-515B-9B48B7DCBB2C}"/>
          </ac:cxnSpMkLst>
        </pc:cxnChg>
        <pc:cxnChg chg="add mod">
          <ac:chgData name="Morrison Cabonilas" userId="7fe86791-0a19-4f98-b6fc-667c2a7dbd6b" providerId="ADAL" clId="{42F03DA4-3C55-4375-B99A-DC07F80F0A74}" dt="2022-05-13T15:04:30.945" v="9787" actId="14100"/>
          <ac:cxnSpMkLst>
            <pc:docMk/>
            <pc:sldMk cId="1199754423" sldId="304"/>
            <ac:cxnSpMk id="27" creationId="{E8F4F220-9E88-DA31-5502-21BC0D9B245E}"/>
          </ac:cxnSpMkLst>
        </pc:cxnChg>
        <pc:cxnChg chg="add mod">
          <ac:chgData name="Morrison Cabonilas" userId="7fe86791-0a19-4f98-b6fc-667c2a7dbd6b" providerId="ADAL" clId="{42F03DA4-3C55-4375-B99A-DC07F80F0A74}" dt="2022-05-13T15:04:32.367" v="9788" actId="14100"/>
          <ac:cxnSpMkLst>
            <pc:docMk/>
            <pc:sldMk cId="1199754423" sldId="304"/>
            <ac:cxnSpMk id="31" creationId="{66F87218-56D6-AF00-5CC9-18E371174002}"/>
          </ac:cxnSpMkLst>
        </pc:cxnChg>
        <pc:cxnChg chg="add mod">
          <ac:chgData name="Morrison Cabonilas" userId="7fe86791-0a19-4f98-b6fc-667c2a7dbd6b" providerId="ADAL" clId="{42F03DA4-3C55-4375-B99A-DC07F80F0A74}" dt="2022-05-13T15:04:34.017" v="9789" actId="14100"/>
          <ac:cxnSpMkLst>
            <pc:docMk/>
            <pc:sldMk cId="1199754423" sldId="304"/>
            <ac:cxnSpMk id="35" creationId="{6EC9B274-7DCB-5B5E-0449-1215A87D98C8}"/>
          </ac:cxnSpMkLst>
        </pc:cxnChg>
        <pc:cxnChg chg="add mod">
          <ac:chgData name="Morrison Cabonilas" userId="7fe86791-0a19-4f98-b6fc-667c2a7dbd6b" providerId="ADAL" clId="{42F03DA4-3C55-4375-B99A-DC07F80F0A74}" dt="2022-05-13T15:06:53.297" v="9863" actId="1076"/>
          <ac:cxnSpMkLst>
            <pc:docMk/>
            <pc:sldMk cId="1199754423" sldId="304"/>
            <ac:cxnSpMk id="44" creationId="{2BD7E206-8F8C-E635-5446-552C2214D94B}"/>
          </ac:cxnSpMkLst>
        </pc:cxnChg>
        <pc:cxnChg chg="add mod">
          <ac:chgData name="Morrison Cabonilas" userId="7fe86791-0a19-4f98-b6fc-667c2a7dbd6b" providerId="ADAL" clId="{42F03DA4-3C55-4375-B99A-DC07F80F0A74}" dt="2022-05-13T15:07:02.321" v="9866" actId="208"/>
          <ac:cxnSpMkLst>
            <pc:docMk/>
            <pc:sldMk cId="1199754423" sldId="304"/>
            <ac:cxnSpMk id="47" creationId="{88E6ED2C-E151-75D7-FBBB-DDC2337B8CC3}"/>
          </ac:cxnSpMkLst>
        </pc:cxnChg>
        <pc:cxnChg chg="add mod">
          <ac:chgData name="Morrison Cabonilas" userId="7fe86791-0a19-4f98-b6fc-667c2a7dbd6b" providerId="ADAL" clId="{42F03DA4-3C55-4375-B99A-DC07F80F0A74}" dt="2022-05-13T15:07:46.458" v="9876" actId="208"/>
          <ac:cxnSpMkLst>
            <pc:docMk/>
            <pc:sldMk cId="1199754423" sldId="304"/>
            <ac:cxnSpMk id="49" creationId="{919E4E91-82E8-3C7C-C1AB-E0820019A257}"/>
          </ac:cxnSpMkLst>
        </pc:cxnChg>
      </pc:sldChg>
      <pc:sldChg chg="addSp delSp modSp new del mod">
        <pc:chgData name="Morrison Cabonilas" userId="7fe86791-0a19-4f98-b6fc-667c2a7dbd6b" providerId="ADAL" clId="{42F03DA4-3C55-4375-B99A-DC07F80F0A74}" dt="2022-05-13T15:15:53.090" v="10075" actId="47"/>
        <pc:sldMkLst>
          <pc:docMk/>
          <pc:sldMk cId="1579286682" sldId="305"/>
        </pc:sldMkLst>
        <pc:spChg chg="mod">
          <ac:chgData name="Morrison Cabonilas" userId="7fe86791-0a19-4f98-b6fc-667c2a7dbd6b" providerId="ADAL" clId="{42F03DA4-3C55-4375-B99A-DC07F80F0A74}" dt="2022-05-13T15:14:49.915" v="10064" actId="1076"/>
          <ac:spMkLst>
            <pc:docMk/>
            <pc:sldMk cId="1579286682" sldId="305"/>
            <ac:spMk id="2" creationId="{121E03BF-C73C-1922-740A-5A1D075C65F0}"/>
          </ac:spMkLst>
        </pc:spChg>
        <pc:spChg chg="del">
          <ac:chgData name="Morrison Cabonilas" userId="7fe86791-0a19-4f98-b6fc-667c2a7dbd6b" providerId="ADAL" clId="{42F03DA4-3C55-4375-B99A-DC07F80F0A74}" dt="2022-05-13T15:13:41.618" v="10048" actId="478"/>
          <ac:spMkLst>
            <pc:docMk/>
            <pc:sldMk cId="1579286682" sldId="305"/>
            <ac:spMk id="3" creationId="{4F017E3F-DB55-F956-4A60-17F74DFBB6F4}"/>
          </ac:spMkLst>
        </pc:spChg>
        <pc:spChg chg="add mod">
          <ac:chgData name="Morrison Cabonilas" userId="7fe86791-0a19-4f98-b6fc-667c2a7dbd6b" providerId="ADAL" clId="{42F03DA4-3C55-4375-B99A-DC07F80F0A74}" dt="2022-05-13T15:15:08.933" v="10074" actId="207"/>
          <ac:spMkLst>
            <pc:docMk/>
            <pc:sldMk cId="1579286682" sldId="305"/>
            <ac:spMk id="5" creationId="{C70DCA89-C437-5F8B-E4D0-3007D08C318C}"/>
          </ac:spMkLst>
        </pc:spChg>
        <pc:picChg chg="add mod">
          <ac:chgData name="Morrison Cabonilas" userId="7fe86791-0a19-4f98-b6fc-667c2a7dbd6b" providerId="ADAL" clId="{42F03DA4-3C55-4375-B99A-DC07F80F0A74}" dt="2022-05-13T15:14:54.178" v="10066" actId="1076"/>
          <ac:picMkLst>
            <pc:docMk/>
            <pc:sldMk cId="1579286682" sldId="305"/>
            <ac:picMk id="4" creationId="{5C59229A-202E-8860-F15D-60A608DA1E90}"/>
          </ac:picMkLst>
        </pc:picChg>
      </pc:sldChg>
      <pc:sldChg chg="addSp delSp modSp new mod ord chgLayout">
        <pc:chgData name="Morrison Cabonilas" userId="7fe86791-0a19-4f98-b6fc-667c2a7dbd6b" providerId="ADAL" clId="{42F03DA4-3C55-4375-B99A-DC07F80F0A74}" dt="2022-05-13T15:51:00.786" v="12316"/>
        <pc:sldMkLst>
          <pc:docMk/>
          <pc:sldMk cId="1750570422" sldId="305"/>
        </pc:sldMkLst>
        <pc:spChg chg="mod ord">
          <ac:chgData name="Morrison Cabonilas" userId="7fe86791-0a19-4f98-b6fc-667c2a7dbd6b" providerId="ADAL" clId="{42F03DA4-3C55-4375-B99A-DC07F80F0A74}" dt="2022-05-13T15:32:46.616" v="10999" actId="20577"/>
          <ac:spMkLst>
            <pc:docMk/>
            <pc:sldMk cId="1750570422" sldId="305"/>
            <ac:spMk id="2" creationId="{ABC3269F-3492-813F-4EBD-AFB90DDD968F}"/>
          </ac:spMkLst>
        </pc:spChg>
        <pc:spChg chg="del">
          <ac:chgData name="Morrison Cabonilas" userId="7fe86791-0a19-4f98-b6fc-667c2a7dbd6b" providerId="ADAL" clId="{42F03DA4-3C55-4375-B99A-DC07F80F0A74}" dt="2022-05-13T15:17:42.690" v="10099" actId="478"/>
          <ac:spMkLst>
            <pc:docMk/>
            <pc:sldMk cId="1750570422" sldId="305"/>
            <ac:spMk id="3" creationId="{5930DC16-F028-897B-5917-B56209C96DE8}"/>
          </ac:spMkLst>
        </pc:spChg>
        <pc:spChg chg="add del">
          <ac:chgData name="Morrison Cabonilas" userId="7fe86791-0a19-4f98-b6fc-667c2a7dbd6b" providerId="ADAL" clId="{42F03DA4-3C55-4375-B99A-DC07F80F0A74}" dt="2022-05-13T15:18:52.575" v="10109" actId="478"/>
          <ac:spMkLst>
            <pc:docMk/>
            <pc:sldMk cId="1750570422" sldId="305"/>
            <ac:spMk id="6" creationId="{7CB48C1C-F21E-547D-FD8F-030BFBCE7B53}"/>
          </ac:spMkLst>
        </pc:spChg>
        <pc:spChg chg="add del mod">
          <ac:chgData name="Morrison Cabonilas" userId="7fe86791-0a19-4f98-b6fc-667c2a7dbd6b" providerId="ADAL" clId="{42F03DA4-3C55-4375-B99A-DC07F80F0A74}" dt="2022-05-13T15:20:02.904" v="10157" actId="478"/>
          <ac:spMkLst>
            <pc:docMk/>
            <pc:sldMk cId="1750570422" sldId="305"/>
            <ac:spMk id="9" creationId="{7004A718-35E0-5DFC-3F47-7DAA96DF000C}"/>
          </ac:spMkLst>
        </pc:spChg>
        <pc:spChg chg="add mod ord">
          <ac:chgData name="Morrison Cabonilas" userId="7fe86791-0a19-4f98-b6fc-667c2a7dbd6b" providerId="ADAL" clId="{42F03DA4-3C55-4375-B99A-DC07F80F0A74}" dt="2022-05-13T15:33:14.838" v="11069" actId="20577"/>
          <ac:spMkLst>
            <pc:docMk/>
            <pc:sldMk cId="1750570422" sldId="305"/>
            <ac:spMk id="10" creationId="{EDE5837A-CA19-C61F-CF77-5DC0B5B0597E}"/>
          </ac:spMkLst>
        </pc:spChg>
        <pc:spChg chg="add mod">
          <ac:chgData name="Morrison Cabonilas" userId="7fe86791-0a19-4f98-b6fc-667c2a7dbd6b" providerId="ADAL" clId="{42F03DA4-3C55-4375-B99A-DC07F80F0A74}" dt="2022-05-13T15:20:41.817" v="10168" actId="207"/>
          <ac:spMkLst>
            <pc:docMk/>
            <pc:sldMk cId="1750570422" sldId="305"/>
            <ac:spMk id="11" creationId="{D23BAC3C-3160-5489-1A72-FC39D602BD0D}"/>
          </ac:spMkLst>
        </pc:spChg>
        <pc:spChg chg="add mod">
          <ac:chgData name="Morrison Cabonilas" userId="7fe86791-0a19-4f98-b6fc-667c2a7dbd6b" providerId="ADAL" clId="{42F03DA4-3C55-4375-B99A-DC07F80F0A74}" dt="2022-05-13T15:20:48.886" v="10171" actId="207"/>
          <ac:spMkLst>
            <pc:docMk/>
            <pc:sldMk cId="1750570422" sldId="305"/>
            <ac:spMk id="12" creationId="{8FDB2461-AFA3-DFD9-9C49-812C7C74F66F}"/>
          </ac:spMkLst>
        </pc:spChg>
        <pc:spChg chg="add del mod">
          <ac:chgData name="Morrison Cabonilas" userId="7fe86791-0a19-4f98-b6fc-667c2a7dbd6b" providerId="ADAL" clId="{42F03DA4-3C55-4375-B99A-DC07F80F0A74}" dt="2022-05-13T15:41:39.866" v="11677" actId="20577"/>
          <ac:spMkLst>
            <pc:docMk/>
            <pc:sldMk cId="1750570422" sldId="305"/>
            <ac:spMk id="24" creationId="{31C1B87C-FC40-8289-BE15-A62422A50A15}"/>
          </ac:spMkLst>
        </pc:spChg>
        <pc:picChg chg="add del mod">
          <ac:chgData name="Morrison Cabonilas" userId="7fe86791-0a19-4f98-b6fc-667c2a7dbd6b" providerId="ADAL" clId="{42F03DA4-3C55-4375-B99A-DC07F80F0A74}" dt="2022-05-13T15:18:51.460" v="10108" actId="478"/>
          <ac:picMkLst>
            <pc:docMk/>
            <pc:sldMk cId="1750570422" sldId="305"/>
            <ac:picMk id="5" creationId="{E2A5F79F-E6A0-1491-FEA0-927D110095CE}"/>
          </ac:picMkLst>
        </pc:picChg>
        <pc:picChg chg="add mod">
          <ac:chgData name="Morrison Cabonilas" userId="7fe86791-0a19-4f98-b6fc-667c2a7dbd6b" providerId="ADAL" clId="{42F03DA4-3C55-4375-B99A-DC07F80F0A74}" dt="2022-05-13T15:20:29.994" v="10165" actId="1440"/>
          <ac:picMkLst>
            <pc:docMk/>
            <pc:sldMk cId="1750570422" sldId="305"/>
            <ac:picMk id="8" creationId="{22EA805D-EE4E-AA3A-E611-147D1B596323}"/>
          </ac:picMkLst>
        </pc:picChg>
        <pc:picChg chg="add mod modCrop">
          <ac:chgData name="Morrison Cabonilas" userId="7fe86791-0a19-4f98-b6fc-667c2a7dbd6b" providerId="ADAL" clId="{42F03DA4-3C55-4375-B99A-DC07F80F0A74}" dt="2022-05-13T15:22:27.674" v="10206" actId="208"/>
          <ac:picMkLst>
            <pc:docMk/>
            <pc:sldMk cId="1750570422" sldId="305"/>
            <ac:picMk id="16" creationId="{5B8AF01F-61DA-014D-746A-F025BD340688}"/>
          </ac:picMkLst>
        </pc:picChg>
        <pc:picChg chg="add mod modCrop">
          <ac:chgData name="Morrison Cabonilas" userId="7fe86791-0a19-4f98-b6fc-667c2a7dbd6b" providerId="ADAL" clId="{42F03DA4-3C55-4375-B99A-DC07F80F0A74}" dt="2022-05-13T15:22:26.213" v="10205" actId="208"/>
          <ac:picMkLst>
            <pc:docMk/>
            <pc:sldMk cId="1750570422" sldId="305"/>
            <ac:picMk id="20" creationId="{1CD0B992-8626-CF49-E774-F54888D725C3}"/>
          </ac:picMkLst>
        </pc:picChg>
        <pc:cxnChg chg="add mod">
          <ac:chgData name="Morrison Cabonilas" userId="7fe86791-0a19-4f98-b6fc-667c2a7dbd6b" providerId="ADAL" clId="{42F03DA4-3C55-4375-B99A-DC07F80F0A74}" dt="2022-05-13T15:22:10.110" v="10201" actId="14100"/>
          <ac:cxnSpMkLst>
            <pc:docMk/>
            <pc:sldMk cId="1750570422" sldId="305"/>
            <ac:cxnSpMk id="14" creationId="{BE3892D0-96AC-86C6-7456-060865F22985}"/>
          </ac:cxnSpMkLst>
        </pc:cxnChg>
        <pc:cxnChg chg="add mod">
          <ac:chgData name="Morrison Cabonilas" userId="7fe86791-0a19-4f98-b6fc-667c2a7dbd6b" providerId="ADAL" clId="{42F03DA4-3C55-4375-B99A-DC07F80F0A74}" dt="2022-05-13T15:22:14.642" v="10204" actId="14100"/>
          <ac:cxnSpMkLst>
            <pc:docMk/>
            <pc:sldMk cId="1750570422" sldId="305"/>
            <ac:cxnSpMk id="17" creationId="{2CB0CF51-9EFC-F9F8-C5FD-E9702355C383}"/>
          </ac:cxnSpMkLst>
        </pc:cxnChg>
      </pc:sldChg>
      <pc:sldChg chg="addSp delSp modSp new mod modClrScheme chgLayout">
        <pc:chgData name="Morrison Cabonilas" userId="7fe86791-0a19-4f98-b6fc-667c2a7dbd6b" providerId="ADAL" clId="{42F03DA4-3C55-4375-B99A-DC07F80F0A74}" dt="2022-05-17T19:52:58.592" v="17900" actId="1076"/>
        <pc:sldMkLst>
          <pc:docMk/>
          <pc:sldMk cId="1536302518" sldId="306"/>
        </pc:sldMkLst>
        <pc:spChg chg="del mod ord">
          <ac:chgData name="Morrison Cabonilas" userId="7fe86791-0a19-4f98-b6fc-667c2a7dbd6b" providerId="ADAL" clId="{42F03DA4-3C55-4375-B99A-DC07F80F0A74}" dt="2022-05-13T15:45:19.655" v="11766" actId="700"/>
          <ac:spMkLst>
            <pc:docMk/>
            <pc:sldMk cId="1536302518" sldId="306"/>
            <ac:spMk id="2" creationId="{83C0CD6D-7B8D-510B-1EFE-2603EA42667F}"/>
          </ac:spMkLst>
        </pc:spChg>
        <pc:spChg chg="del mod ord">
          <ac:chgData name="Morrison Cabonilas" userId="7fe86791-0a19-4f98-b6fc-667c2a7dbd6b" providerId="ADAL" clId="{42F03DA4-3C55-4375-B99A-DC07F80F0A74}" dt="2022-05-13T15:45:19.655" v="11766" actId="700"/>
          <ac:spMkLst>
            <pc:docMk/>
            <pc:sldMk cId="1536302518" sldId="306"/>
            <ac:spMk id="3" creationId="{B074BB90-03EE-17D2-A832-F20410DE8F5E}"/>
          </ac:spMkLst>
        </pc:spChg>
        <pc:spChg chg="add mod ord">
          <ac:chgData name="Morrison Cabonilas" userId="7fe86791-0a19-4f98-b6fc-667c2a7dbd6b" providerId="ADAL" clId="{42F03DA4-3C55-4375-B99A-DC07F80F0A74}" dt="2022-05-17T17:20:38.414" v="16130" actId="20577"/>
          <ac:spMkLst>
            <pc:docMk/>
            <pc:sldMk cId="1536302518" sldId="306"/>
            <ac:spMk id="4" creationId="{9CB04AA7-B847-4649-D543-02AA4D00B605}"/>
          </ac:spMkLst>
        </pc:spChg>
        <pc:spChg chg="add del mod ord">
          <ac:chgData name="Morrison Cabonilas" userId="7fe86791-0a19-4f98-b6fc-667c2a7dbd6b" providerId="ADAL" clId="{42F03DA4-3C55-4375-B99A-DC07F80F0A74}" dt="2022-05-17T17:20:40.820" v="16131" actId="478"/>
          <ac:spMkLst>
            <pc:docMk/>
            <pc:sldMk cId="1536302518" sldId="306"/>
            <ac:spMk id="5" creationId="{9BB7FF48-05EB-B98C-AEA4-E618DBC9A96F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12" creationId="{998EC001-9300-EEC2-28C5-DB13A1222C21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13" creationId="{0F2125B4-C795-8F68-6050-1002FC3144BC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14" creationId="{D1FAAD5C-B98C-867F-E040-93EE8AB124D4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24" creationId="{69D9B132-2695-DD2D-328B-FFC2850F73BA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28" creationId="{249A7399-6157-186A-A9BF-D0BC0142B37F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31" creationId="{32DB1066-3C88-374D-C6EA-D4F600CE0B46}"/>
          </ac:spMkLst>
        </pc:spChg>
        <pc:spChg chg="add mod">
          <ac:chgData name="Morrison Cabonilas" userId="7fe86791-0a19-4f98-b6fc-667c2a7dbd6b" providerId="ADAL" clId="{42F03DA4-3C55-4375-B99A-DC07F80F0A74}" dt="2022-05-17T19:52:43.484" v="17858" actId="1076"/>
          <ac:spMkLst>
            <pc:docMk/>
            <pc:sldMk cId="1536302518" sldId="306"/>
            <ac:spMk id="40" creationId="{E935C1E8-7BEC-2DE9-7209-0CAD434EBE73}"/>
          </ac:spMkLst>
        </pc:spChg>
        <pc:spChg chg="add mod">
          <ac:chgData name="Morrison Cabonilas" userId="7fe86791-0a19-4f98-b6fc-667c2a7dbd6b" providerId="ADAL" clId="{42F03DA4-3C55-4375-B99A-DC07F80F0A74}" dt="2022-05-17T19:52:58.592" v="17900" actId="1076"/>
          <ac:spMkLst>
            <pc:docMk/>
            <pc:sldMk cId="1536302518" sldId="306"/>
            <ac:spMk id="41" creationId="{3FF5A415-CDF6-0F94-D87F-7E9A3F624656}"/>
          </ac:spMkLst>
        </pc:spChg>
        <pc:picChg chg="add del mod modCrop">
          <ac:chgData name="Morrison Cabonilas" userId="7fe86791-0a19-4f98-b6fc-667c2a7dbd6b" providerId="ADAL" clId="{42F03DA4-3C55-4375-B99A-DC07F80F0A74}" dt="2022-05-17T17:21:54.738" v="16138" actId="478"/>
          <ac:picMkLst>
            <pc:docMk/>
            <pc:sldMk cId="1536302518" sldId="306"/>
            <ac:picMk id="3" creationId="{7AEDEC4C-8CC1-9F90-4C44-991313037815}"/>
          </ac:picMkLst>
        </pc:picChg>
        <pc:picChg chg="add mod modCrop">
          <ac:chgData name="Morrison Cabonilas" userId="7fe86791-0a19-4f98-b6fc-667c2a7dbd6b" providerId="ADAL" clId="{42F03DA4-3C55-4375-B99A-DC07F80F0A74}" dt="2022-05-17T19:52:43.484" v="17858" actId="1076"/>
          <ac:picMkLst>
            <pc:docMk/>
            <pc:sldMk cId="1536302518" sldId="306"/>
            <ac:picMk id="7" creationId="{85E2D45F-AE03-FB34-4677-A95B92393A15}"/>
          </ac:picMkLst>
        </pc:picChg>
        <pc:picChg chg="add del mod modCrop">
          <ac:chgData name="Morrison Cabonilas" userId="7fe86791-0a19-4f98-b6fc-667c2a7dbd6b" providerId="ADAL" clId="{42F03DA4-3C55-4375-B99A-DC07F80F0A74}" dt="2022-05-17T19:44:35.572" v="17216" actId="21"/>
          <ac:picMkLst>
            <pc:docMk/>
            <pc:sldMk cId="1536302518" sldId="306"/>
            <ac:picMk id="9" creationId="{6AD2211E-449E-8B5F-82A9-9259F90DBC0C}"/>
          </ac:picMkLst>
        </pc:picChg>
        <pc:picChg chg="add del mod modCrop">
          <ac:chgData name="Morrison Cabonilas" userId="7fe86791-0a19-4f98-b6fc-667c2a7dbd6b" providerId="ADAL" clId="{42F03DA4-3C55-4375-B99A-DC07F80F0A74}" dt="2022-05-17T19:44:37.452" v="17218" actId="21"/>
          <ac:picMkLst>
            <pc:docMk/>
            <pc:sldMk cId="1536302518" sldId="306"/>
            <ac:picMk id="11" creationId="{86196E54-A324-8FB3-BE6F-3601CB3E6E20}"/>
          </ac:picMkLst>
        </pc:picChg>
        <pc:cxnChg chg="add mod">
          <ac:chgData name="Morrison Cabonilas" userId="7fe86791-0a19-4f98-b6fc-667c2a7dbd6b" providerId="ADAL" clId="{42F03DA4-3C55-4375-B99A-DC07F80F0A74}" dt="2022-05-17T19:52:43.484" v="17858" actId="1076"/>
          <ac:cxnSpMkLst>
            <pc:docMk/>
            <pc:sldMk cId="1536302518" sldId="306"/>
            <ac:cxnSpMk id="16" creationId="{FF24A5CA-AE83-554B-4EF6-E6DCA4A47E31}"/>
          </ac:cxnSpMkLst>
        </pc:cxnChg>
        <pc:cxnChg chg="add mod">
          <ac:chgData name="Morrison Cabonilas" userId="7fe86791-0a19-4f98-b6fc-667c2a7dbd6b" providerId="ADAL" clId="{42F03DA4-3C55-4375-B99A-DC07F80F0A74}" dt="2022-05-17T19:52:43.484" v="17858" actId="1076"/>
          <ac:cxnSpMkLst>
            <pc:docMk/>
            <pc:sldMk cId="1536302518" sldId="306"/>
            <ac:cxnSpMk id="17" creationId="{F4F931B8-D1E7-B229-44E7-4F1E618B0725}"/>
          </ac:cxnSpMkLst>
        </pc:cxnChg>
        <pc:cxnChg chg="add mod">
          <ac:chgData name="Morrison Cabonilas" userId="7fe86791-0a19-4f98-b6fc-667c2a7dbd6b" providerId="ADAL" clId="{42F03DA4-3C55-4375-B99A-DC07F80F0A74}" dt="2022-05-17T19:52:43.484" v="17858" actId="1076"/>
          <ac:cxnSpMkLst>
            <pc:docMk/>
            <pc:sldMk cId="1536302518" sldId="306"/>
            <ac:cxnSpMk id="21" creationId="{B93A7F9A-2AA0-A4B1-5A38-1D2E95A65503}"/>
          </ac:cxnSpMkLst>
        </pc:cxnChg>
      </pc:sldChg>
      <pc:sldChg chg="modSp new mod">
        <pc:chgData name="Morrison Cabonilas" userId="7fe86791-0a19-4f98-b6fc-667c2a7dbd6b" providerId="ADAL" clId="{42F03DA4-3C55-4375-B99A-DC07F80F0A74}" dt="2022-05-17T17:13:28.226" v="15360" actId="20577"/>
        <pc:sldMkLst>
          <pc:docMk/>
          <pc:sldMk cId="3340048882" sldId="307"/>
        </pc:sldMkLst>
        <pc:spChg chg="mod">
          <ac:chgData name="Morrison Cabonilas" userId="7fe86791-0a19-4f98-b6fc-667c2a7dbd6b" providerId="ADAL" clId="{42F03DA4-3C55-4375-B99A-DC07F80F0A74}" dt="2022-05-13T15:46:43.488" v="11899" actId="20577"/>
          <ac:spMkLst>
            <pc:docMk/>
            <pc:sldMk cId="3340048882" sldId="307"/>
            <ac:spMk id="2" creationId="{06DEE8DF-8D12-8D24-8329-9613CD8B9F69}"/>
          </ac:spMkLst>
        </pc:spChg>
        <pc:spChg chg="mod">
          <ac:chgData name="Morrison Cabonilas" userId="7fe86791-0a19-4f98-b6fc-667c2a7dbd6b" providerId="ADAL" clId="{42F03DA4-3C55-4375-B99A-DC07F80F0A74}" dt="2022-05-17T17:13:28.226" v="15360" actId="20577"/>
          <ac:spMkLst>
            <pc:docMk/>
            <pc:sldMk cId="3340048882" sldId="307"/>
            <ac:spMk id="3" creationId="{A2A213EB-39F2-1809-49EF-3BE333B78D27}"/>
          </ac:spMkLst>
        </pc:spChg>
      </pc:sldChg>
      <pc:sldChg chg="modSp new add del mod">
        <pc:chgData name="Morrison Cabonilas" userId="7fe86791-0a19-4f98-b6fc-667c2a7dbd6b" providerId="ADAL" clId="{42F03DA4-3C55-4375-B99A-DC07F80F0A74}" dt="2022-05-17T16:43:59.176" v="15097" actId="47"/>
        <pc:sldMkLst>
          <pc:docMk/>
          <pc:sldMk cId="2646405965" sldId="308"/>
        </pc:sldMkLst>
        <pc:spChg chg="mod">
          <ac:chgData name="Morrison Cabonilas" userId="7fe86791-0a19-4f98-b6fc-667c2a7dbd6b" providerId="ADAL" clId="{42F03DA4-3C55-4375-B99A-DC07F80F0A74}" dt="2022-05-13T16:02:01.026" v="12788" actId="20577"/>
          <ac:spMkLst>
            <pc:docMk/>
            <pc:sldMk cId="2646405965" sldId="308"/>
            <ac:spMk id="2" creationId="{0477F9BC-7CC9-B279-C301-7C9FDE1910FD}"/>
          </ac:spMkLst>
        </pc:spChg>
        <pc:spChg chg="mod">
          <ac:chgData name="Morrison Cabonilas" userId="7fe86791-0a19-4f98-b6fc-667c2a7dbd6b" providerId="ADAL" clId="{42F03DA4-3C55-4375-B99A-DC07F80F0A74}" dt="2022-05-17T16:32:33.819" v="14667" actId="20577"/>
          <ac:spMkLst>
            <pc:docMk/>
            <pc:sldMk cId="2646405965" sldId="308"/>
            <ac:spMk id="3" creationId="{DBF3556C-71BE-9A1C-F8AA-B206057DEA9B}"/>
          </ac:spMkLst>
        </pc:spChg>
      </pc:sldChg>
      <pc:sldChg chg="addSp delSp modSp new mod ord">
        <pc:chgData name="Morrison Cabonilas" userId="7fe86791-0a19-4f98-b6fc-667c2a7dbd6b" providerId="ADAL" clId="{42F03DA4-3C55-4375-B99A-DC07F80F0A74}" dt="2022-05-13T16:41:43.353" v="14391"/>
        <pc:sldMkLst>
          <pc:docMk/>
          <pc:sldMk cId="1995827164" sldId="309"/>
        </pc:sldMkLst>
        <pc:spChg chg="mod">
          <ac:chgData name="Morrison Cabonilas" userId="7fe86791-0a19-4f98-b6fc-667c2a7dbd6b" providerId="ADAL" clId="{42F03DA4-3C55-4375-B99A-DC07F80F0A74}" dt="2022-05-13T16:18:55.051" v="13728" actId="1076"/>
          <ac:spMkLst>
            <pc:docMk/>
            <pc:sldMk cId="1995827164" sldId="309"/>
            <ac:spMk id="2" creationId="{E1BA4B7E-E977-FBB7-E62F-9ED502A4A7BC}"/>
          </ac:spMkLst>
        </pc:spChg>
        <pc:spChg chg="mod">
          <ac:chgData name="Morrison Cabonilas" userId="7fe86791-0a19-4f98-b6fc-667c2a7dbd6b" providerId="ADAL" clId="{42F03DA4-3C55-4375-B99A-DC07F80F0A74}" dt="2022-05-13T16:19:02.712" v="13735" actId="20577"/>
          <ac:spMkLst>
            <pc:docMk/>
            <pc:sldMk cId="1995827164" sldId="309"/>
            <ac:spMk id="3" creationId="{2B435EC0-F7E3-714E-85B6-50B567D4015A}"/>
          </ac:spMkLst>
        </pc:spChg>
        <pc:spChg chg="add del mod">
          <ac:chgData name="Morrison Cabonilas" userId="7fe86791-0a19-4f98-b6fc-667c2a7dbd6b" providerId="ADAL" clId="{42F03DA4-3C55-4375-B99A-DC07F80F0A74}" dt="2022-05-13T16:16:23.486" v="13554" actId="478"/>
          <ac:spMkLst>
            <pc:docMk/>
            <pc:sldMk cId="1995827164" sldId="309"/>
            <ac:spMk id="8" creationId="{59938353-9DBE-EA25-B356-6B7393890E32}"/>
          </ac:spMkLst>
        </pc:spChg>
        <pc:spChg chg="add del mod">
          <ac:chgData name="Morrison Cabonilas" userId="7fe86791-0a19-4f98-b6fc-667c2a7dbd6b" providerId="ADAL" clId="{42F03DA4-3C55-4375-B99A-DC07F80F0A74}" dt="2022-05-13T16:15:44.705" v="13464" actId="478"/>
          <ac:spMkLst>
            <pc:docMk/>
            <pc:sldMk cId="1995827164" sldId="309"/>
            <ac:spMk id="11" creationId="{7C05FAC0-CEA7-5DC6-DEC3-8812115BD499}"/>
          </ac:spMkLst>
        </pc:spChg>
        <pc:spChg chg="add mod">
          <ac:chgData name="Morrison Cabonilas" userId="7fe86791-0a19-4f98-b6fc-667c2a7dbd6b" providerId="ADAL" clId="{42F03DA4-3C55-4375-B99A-DC07F80F0A74}" dt="2022-05-13T16:20:08.887" v="13841" actId="20577"/>
          <ac:spMkLst>
            <pc:docMk/>
            <pc:sldMk cId="1995827164" sldId="309"/>
            <ac:spMk id="13" creationId="{75602928-6B9F-74A0-EBC2-B595BE77EB3C}"/>
          </ac:spMkLst>
        </pc:spChg>
        <pc:spChg chg="add mod">
          <ac:chgData name="Morrison Cabonilas" userId="7fe86791-0a19-4f98-b6fc-667c2a7dbd6b" providerId="ADAL" clId="{42F03DA4-3C55-4375-B99A-DC07F80F0A74}" dt="2022-05-13T16:19:07.265" v="13736" actId="1076"/>
          <ac:spMkLst>
            <pc:docMk/>
            <pc:sldMk cId="1995827164" sldId="309"/>
            <ac:spMk id="14" creationId="{7D0C1986-900C-D066-CDCD-3E37447D2020}"/>
          </ac:spMkLst>
        </pc:spChg>
        <pc:spChg chg="add mod">
          <ac:chgData name="Morrison Cabonilas" userId="7fe86791-0a19-4f98-b6fc-667c2a7dbd6b" providerId="ADAL" clId="{42F03DA4-3C55-4375-B99A-DC07F80F0A74}" dt="2022-05-13T16:19:07.265" v="13736" actId="1076"/>
          <ac:spMkLst>
            <pc:docMk/>
            <pc:sldMk cId="1995827164" sldId="309"/>
            <ac:spMk id="18" creationId="{5014EAB4-C555-E093-5923-CB6547EAE5DB}"/>
          </ac:spMkLst>
        </pc:spChg>
        <pc:spChg chg="add mod">
          <ac:chgData name="Morrison Cabonilas" userId="7fe86791-0a19-4f98-b6fc-667c2a7dbd6b" providerId="ADAL" clId="{42F03DA4-3C55-4375-B99A-DC07F80F0A74}" dt="2022-05-13T16:19:07.265" v="13736" actId="1076"/>
          <ac:spMkLst>
            <pc:docMk/>
            <pc:sldMk cId="1995827164" sldId="309"/>
            <ac:spMk id="19" creationId="{6269B400-CFED-5F13-2AF5-F3E436E986FA}"/>
          </ac:spMkLst>
        </pc:spChg>
        <pc:spChg chg="add mod">
          <ac:chgData name="Morrison Cabonilas" userId="7fe86791-0a19-4f98-b6fc-667c2a7dbd6b" providerId="ADAL" clId="{42F03DA4-3C55-4375-B99A-DC07F80F0A74}" dt="2022-05-13T16:19:07.265" v="13736" actId="1076"/>
          <ac:spMkLst>
            <pc:docMk/>
            <pc:sldMk cId="1995827164" sldId="309"/>
            <ac:spMk id="23" creationId="{2A0B64FC-AAD9-4906-737B-F0B500896023}"/>
          </ac:spMkLst>
        </pc:spChg>
        <pc:spChg chg="add mod">
          <ac:chgData name="Morrison Cabonilas" userId="7fe86791-0a19-4f98-b6fc-667c2a7dbd6b" providerId="ADAL" clId="{42F03DA4-3C55-4375-B99A-DC07F80F0A74}" dt="2022-05-13T16:19:15.906" v="13739" actId="207"/>
          <ac:spMkLst>
            <pc:docMk/>
            <pc:sldMk cId="1995827164" sldId="309"/>
            <ac:spMk id="26" creationId="{037B59EE-2289-94BD-8695-B7BB983EB50D}"/>
          </ac:spMkLst>
        </pc:spChg>
        <pc:spChg chg="add mod">
          <ac:chgData name="Morrison Cabonilas" userId="7fe86791-0a19-4f98-b6fc-667c2a7dbd6b" providerId="ADAL" clId="{42F03DA4-3C55-4375-B99A-DC07F80F0A74}" dt="2022-05-13T16:21:04.219" v="13931" actId="20577"/>
          <ac:spMkLst>
            <pc:docMk/>
            <pc:sldMk cId="1995827164" sldId="309"/>
            <ac:spMk id="32" creationId="{AFC3213B-78ED-FD97-FE90-181D418D4275}"/>
          </ac:spMkLst>
        </pc:spChg>
        <pc:picChg chg="add del mod">
          <ac:chgData name="Morrison Cabonilas" userId="7fe86791-0a19-4f98-b6fc-667c2a7dbd6b" providerId="ADAL" clId="{42F03DA4-3C55-4375-B99A-DC07F80F0A74}" dt="2022-05-13T16:14:07.022" v="13360" actId="478"/>
          <ac:picMkLst>
            <pc:docMk/>
            <pc:sldMk cId="1995827164" sldId="309"/>
            <ac:picMk id="5" creationId="{4455DCBF-03C1-9963-D0B0-B97386AF1876}"/>
          </ac:picMkLst>
        </pc:picChg>
        <pc:picChg chg="add del mod">
          <ac:chgData name="Morrison Cabonilas" userId="7fe86791-0a19-4f98-b6fc-667c2a7dbd6b" providerId="ADAL" clId="{42F03DA4-3C55-4375-B99A-DC07F80F0A74}" dt="2022-05-13T16:16:13.936" v="13549" actId="478"/>
          <ac:picMkLst>
            <pc:docMk/>
            <pc:sldMk cId="1995827164" sldId="309"/>
            <ac:picMk id="7" creationId="{14D42DE3-9619-8F6F-3760-5207FD688703}"/>
          </ac:picMkLst>
        </pc:picChg>
        <pc:picChg chg="add del mod">
          <ac:chgData name="Morrison Cabonilas" userId="7fe86791-0a19-4f98-b6fc-667c2a7dbd6b" providerId="ADAL" clId="{42F03DA4-3C55-4375-B99A-DC07F80F0A74}" dt="2022-05-13T16:16:22.080" v="13553" actId="21"/>
          <ac:picMkLst>
            <pc:docMk/>
            <pc:sldMk cId="1995827164" sldId="309"/>
            <ac:picMk id="10" creationId="{04EAC3AB-D9A4-1500-C029-9FFAC0039242}"/>
          </ac:picMkLst>
        </pc:picChg>
        <pc:picChg chg="add mod">
          <ac:chgData name="Morrison Cabonilas" userId="7fe86791-0a19-4f98-b6fc-667c2a7dbd6b" providerId="ADAL" clId="{42F03DA4-3C55-4375-B99A-DC07F80F0A74}" dt="2022-05-13T16:19:07.265" v="13736" actId="1076"/>
          <ac:picMkLst>
            <pc:docMk/>
            <pc:sldMk cId="1995827164" sldId="309"/>
            <ac:picMk id="12" creationId="{706EBBF2-6F72-1E14-4983-0FCF64C2B22E}"/>
          </ac:picMkLst>
        </pc:picChg>
        <pc:cxnChg chg="add mod">
          <ac:chgData name="Morrison Cabonilas" userId="7fe86791-0a19-4f98-b6fc-667c2a7dbd6b" providerId="ADAL" clId="{42F03DA4-3C55-4375-B99A-DC07F80F0A74}" dt="2022-05-13T16:20:08.887" v="13841" actId="20577"/>
          <ac:cxnSpMkLst>
            <pc:docMk/>
            <pc:sldMk cId="1995827164" sldId="309"/>
            <ac:cxnSpMk id="16" creationId="{82113D59-AA4F-2B1A-FD47-4C6278E17825}"/>
          </ac:cxnSpMkLst>
        </pc:cxnChg>
        <pc:cxnChg chg="add mod">
          <ac:chgData name="Morrison Cabonilas" userId="7fe86791-0a19-4f98-b6fc-667c2a7dbd6b" providerId="ADAL" clId="{42F03DA4-3C55-4375-B99A-DC07F80F0A74}" dt="2022-05-13T16:19:07.265" v="13736" actId="1076"/>
          <ac:cxnSpMkLst>
            <pc:docMk/>
            <pc:sldMk cId="1995827164" sldId="309"/>
            <ac:cxnSpMk id="20" creationId="{367BA15B-CEEF-0F3A-87AC-B378DFA72FFD}"/>
          </ac:cxnSpMkLst>
        </pc:cxnChg>
        <pc:cxnChg chg="add del mod">
          <ac:chgData name="Morrison Cabonilas" userId="7fe86791-0a19-4f98-b6fc-667c2a7dbd6b" providerId="ADAL" clId="{42F03DA4-3C55-4375-B99A-DC07F80F0A74}" dt="2022-05-13T16:19:25.629" v="13743" actId="478"/>
          <ac:cxnSpMkLst>
            <pc:docMk/>
            <pc:sldMk cId="1995827164" sldId="309"/>
            <ac:cxnSpMk id="28" creationId="{61A1D27C-0EC5-B65F-C41A-010C2F7CD10F}"/>
          </ac:cxnSpMkLst>
        </pc:cxnChg>
      </pc:sldChg>
      <pc:sldChg chg="modSp new del mod">
        <pc:chgData name="Morrison Cabonilas" userId="7fe86791-0a19-4f98-b6fc-667c2a7dbd6b" providerId="ADAL" clId="{42F03DA4-3C55-4375-B99A-DC07F80F0A74}" dt="2022-05-17T17:12:28.316" v="15225" actId="47"/>
        <pc:sldMkLst>
          <pc:docMk/>
          <pc:sldMk cId="1212004074" sldId="310"/>
        </pc:sldMkLst>
        <pc:spChg chg="mod">
          <ac:chgData name="Morrison Cabonilas" userId="7fe86791-0a19-4f98-b6fc-667c2a7dbd6b" providerId="ADAL" clId="{42F03DA4-3C55-4375-B99A-DC07F80F0A74}" dt="2022-05-13T16:27:19.856" v="13944" actId="20577"/>
          <ac:spMkLst>
            <pc:docMk/>
            <pc:sldMk cId="1212004074" sldId="310"/>
            <ac:spMk id="2" creationId="{CDEDA1E3-BE99-9270-2632-F49B4BEEA41B}"/>
          </ac:spMkLst>
        </pc:spChg>
        <pc:spChg chg="mod">
          <ac:chgData name="Morrison Cabonilas" userId="7fe86791-0a19-4f98-b6fc-667c2a7dbd6b" providerId="ADAL" clId="{42F03DA4-3C55-4375-B99A-DC07F80F0A74}" dt="2022-05-17T17:12:26.930" v="15224" actId="21"/>
          <ac:spMkLst>
            <pc:docMk/>
            <pc:sldMk cId="1212004074" sldId="310"/>
            <ac:spMk id="3" creationId="{8F7AD98E-DAE5-D7E2-A13F-9750BF211DED}"/>
          </ac:spMkLst>
        </pc:spChg>
      </pc:sldChg>
      <pc:sldChg chg="addSp delSp modSp add mod ord">
        <pc:chgData name="Morrison Cabonilas" userId="7fe86791-0a19-4f98-b6fc-667c2a7dbd6b" providerId="ADAL" clId="{42F03DA4-3C55-4375-B99A-DC07F80F0A74}" dt="2022-05-17T17:19:33.574" v="16001"/>
        <pc:sldMkLst>
          <pc:docMk/>
          <pc:sldMk cId="119796139" sldId="311"/>
        </pc:sldMkLst>
        <pc:spChg chg="mod">
          <ac:chgData name="Morrison Cabonilas" userId="7fe86791-0a19-4f98-b6fc-667c2a7dbd6b" providerId="ADAL" clId="{42F03DA4-3C55-4375-B99A-DC07F80F0A74}" dt="2022-05-17T17:14:00.940" v="15403" actId="20577"/>
          <ac:spMkLst>
            <pc:docMk/>
            <pc:sldMk cId="119796139" sldId="311"/>
            <ac:spMk id="2" creationId="{CDEDA1E3-BE99-9270-2632-F49B4BEEA41B}"/>
          </ac:spMkLst>
        </pc:spChg>
        <pc:spChg chg="del">
          <ac:chgData name="Morrison Cabonilas" userId="7fe86791-0a19-4f98-b6fc-667c2a7dbd6b" providerId="ADAL" clId="{42F03DA4-3C55-4375-B99A-DC07F80F0A74}" dt="2022-05-17T17:11:02.078" v="15211" actId="478"/>
          <ac:spMkLst>
            <pc:docMk/>
            <pc:sldMk cId="119796139" sldId="311"/>
            <ac:spMk id="3" creationId="{8F7AD98E-DAE5-D7E2-A13F-9750BF211DED}"/>
          </ac:spMkLst>
        </pc:spChg>
        <pc:spChg chg="add del mod">
          <ac:chgData name="Morrison Cabonilas" userId="7fe86791-0a19-4f98-b6fc-667c2a7dbd6b" providerId="ADAL" clId="{42F03DA4-3C55-4375-B99A-DC07F80F0A74}" dt="2022-05-17T17:11:03.936" v="15212" actId="478"/>
          <ac:spMkLst>
            <pc:docMk/>
            <pc:sldMk cId="119796139" sldId="311"/>
            <ac:spMk id="5" creationId="{E0523D96-6E82-D4C4-B05A-5F352F4B0C9E}"/>
          </ac:spMkLst>
        </pc:spChg>
        <pc:spChg chg="add mod">
          <ac:chgData name="Morrison Cabonilas" userId="7fe86791-0a19-4f98-b6fc-667c2a7dbd6b" providerId="ADAL" clId="{42F03DA4-3C55-4375-B99A-DC07F80F0A74}" dt="2022-05-17T17:14:34.379" v="15435" actId="1076"/>
          <ac:spMkLst>
            <pc:docMk/>
            <pc:sldMk cId="119796139" sldId="311"/>
            <ac:spMk id="12" creationId="{2542F17B-AEA7-4228-4EC1-6206725F9251}"/>
          </ac:spMkLst>
        </pc:spChg>
        <pc:spChg chg="add mod">
          <ac:chgData name="Morrison Cabonilas" userId="7fe86791-0a19-4f98-b6fc-667c2a7dbd6b" providerId="ADAL" clId="{42F03DA4-3C55-4375-B99A-DC07F80F0A74}" dt="2022-05-17T17:14:28.638" v="15433" actId="1076"/>
          <ac:spMkLst>
            <pc:docMk/>
            <pc:sldMk cId="119796139" sldId="311"/>
            <ac:spMk id="13" creationId="{B53D2F48-ECF8-57F1-F2FD-650304C76056}"/>
          </ac:spMkLst>
        </pc:spChg>
        <pc:picChg chg="add del">
          <ac:chgData name="Morrison Cabonilas" userId="7fe86791-0a19-4f98-b6fc-667c2a7dbd6b" providerId="ADAL" clId="{42F03DA4-3C55-4375-B99A-DC07F80F0A74}" dt="2022-05-17T17:11:07.398" v="15214" actId="478"/>
          <ac:picMkLst>
            <pc:docMk/>
            <pc:sldMk cId="119796139" sldId="311"/>
            <ac:picMk id="7" creationId="{04D1893E-58B2-4006-03D9-3106963D2722}"/>
          </ac:picMkLst>
        </pc:picChg>
        <pc:picChg chg="add mod">
          <ac:chgData name="Morrison Cabonilas" userId="7fe86791-0a19-4f98-b6fc-667c2a7dbd6b" providerId="ADAL" clId="{42F03DA4-3C55-4375-B99A-DC07F80F0A74}" dt="2022-05-17T17:14:05.599" v="15404" actId="1440"/>
          <ac:picMkLst>
            <pc:docMk/>
            <pc:sldMk cId="119796139" sldId="311"/>
            <ac:picMk id="9" creationId="{530F3F02-1E31-5628-DEB4-C8BE6694BD99}"/>
          </ac:picMkLst>
        </pc:picChg>
        <pc:picChg chg="add mod">
          <ac:chgData name="Morrison Cabonilas" userId="7fe86791-0a19-4f98-b6fc-667c2a7dbd6b" providerId="ADAL" clId="{42F03DA4-3C55-4375-B99A-DC07F80F0A74}" dt="2022-05-17T17:14:05.599" v="15404" actId="1440"/>
          <ac:picMkLst>
            <pc:docMk/>
            <pc:sldMk cId="119796139" sldId="311"/>
            <ac:picMk id="11" creationId="{9516B463-DF86-09F1-4BE5-08616D8AA290}"/>
          </ac:picMkLst>
        </pc:picChg>
      </pc:sldChg>
      <pc:sldChg chg="modSp new mod">
        <pc:chgData name="Morrison Cabonilas" userId="7fe86791-0a19-4f98-b6fc-667c2a7dbd6b" providerId="ADAL" clId="{42F03DA4-3C55-4375-B99A-DC07F80F0A74}" dt="2022-05-17T17:20:09.553" v="16057" actId="20577"/>
        <pc:sldMkLst>
          <pc:docMk/>
          <pc:sldMk cId="3069216368" sldId="312"/>
        </pc:sldMkLst>
        <pc:spChg chg="mod">
          <ac:chgData name="Morrison Cabonilas" userId="7fe86791-0a19-4f98-b6fc-667c2a7dbd6b" providerId="ADAL" clId="{42F03DA4-3C55-4375-B99A-DC07F80F0A74}" dt="2022-05-17T17:12:43.355" v="15275" actId="20577"/>
          <ac:spMkLst>
            <pc:docMk/>
            <pc:sldMk cId="3069216368" sldId="312"/>
            <ac:spMk id="2" creationId="{87D66446-6763-8945-2A42-3314D1376E63}"/>
          </ac:spMkLst>
        </pc:spChg>
        <pc:spChg chg="mod">
          <ac:chgData name="Morrison Cabonilas" userId="7fe86791-0a19-4f98-b6fc-667c2a7dbd6b" providerId="ADAL" clId="{42F03DA4-3C55-4375-B99A-DC07F80F0A74}" dt="2022-05-17T17:20:09.553" v="16057" actId="20577"/>
          <ac:spMkLst>
            <pc:docMk/>
            <pc:sldMk cId="3069216368" sldId="312"/>
            <ac:spMk id="3" creationId="{0A55441D-9A3F-678D-0901-47FFF0D74A37}"/>
          </ac:spMkLst>
        </pc:spChg>
      </pc:sldChg>
      <pc:sldChg chg="delSp modSp new del mod">
        <pc:chgData name="Morrison Cabonilas" userId="7fe86791-0a19-4f98-b6fc-667c2a7dbd6b" providerId="ADAL" clId="{42F03DA4-3C55-4375-B99A-DC07F80F0A74}" dt="2022-05-17T17:13:57.183" v="15384" actId="47"/>
        <pc:sldMkLst>
          <pc:docMk/>
          <pc:sldMk cId="998517909" sldId="313"/>
        </pc:sldMkLst>
        <pc:spChg chg="mod">
          <ac:chgData name="Morrison Cabonilas" userId="7fe86791-0a19-4f98-b6fc-667c2a7dbd6b" providerId="ADAL" clId="{42F03DA4-3C55-4375-B99A-DC07F80F0A74}" dt="2022-05-17T17:13:50.492" v="15380" actId="20577"/>
          <ac:spMkLst>
            <pc:docMk/>
            <pc:sldMk cId="998517909" sldId="313"/>
            <ac:spMk id="2" creationId="{840CA37D-9A97-082C-46DB-D94245A5E515}"/>
          </ac:spMkLst>
        </pc:spChg>
        <pc:spChg chg="del">
          <ac:chgData name="Morrison Cabonilas" userId="7fe86791-0a19-4f98-b6fc-667c2a7dbd6b" providerId="ADAL" clId="{42F03DA4-3C55-4375-B99A-DC07F80F0A74}" dt="2022-05-17T17:13:52.053" v="15381" actId="478"/>
          <ac:spMkLst>
            <pc:docMk/>
            <pc:sldMk cId="998517909" sldId="313"/>
            <ac:spMk id="3" creationId="{3D16A0F3-FD8E-B05A-A1B0-C762292042A2}"/>
          </ac:spMkLst>
        </pc:spChg>
      </pc:sldChg>
      <pc:sldChg chg="addSp delSp modSp add mod ord">
        <pc:chgData name="Morrison Cabonilas" userId="7fe86791-0a19-4f98-b6fc-667c2a7dbd6b" providerId="ADAL" clId="{42F03DA4-3C55-4375-B99A-DC07F80F0A74}" dt="2022-05-17T20:08:49.204" v="18565" actId="14100"/>
        <pc:sldMkLst>
          <pc:docMk/>
          <pc:sldMk cId="2066266271" sldId="313"/>
        </pc:sldMkLst>
        <pc:spChg chg="add del mod">
          <ac:chgData name="Morrison Cabonilas" userId="7fe86791-0a19-4f98-b6fc-667c2a7dbd6b" providerId="ADAL" clId="{42F03DA4-3C55-4375-B99A-DC07F80F0A74}" dt="2022-05-17T17:15:34.363" v="15456"/>
          <ac:spMkLst>
            <pc:docMk/>
            <pc:sldMk cId="2066266271" sldId="313"/>
            <ac:spMk id="3" creationId="{020AC353-46A7-D5C3-2B48-A765066C46A9}"/>
          </ac:spMkLst>
        </pc:spChg>
        <pc:spChg chg="add mod">
          <ac:chgData name="Morrison Cabonilas" userId="7fe86791-0a19-4f98-b6fc-667c2a7dbd6b" providerId="ADAL" clId="{42F03DA4-3C55-4375-B99A-DC07F80F0A74}" dt="2022-05-17T17:16:14.465" v="15512" actId="13926"/>
          <ac:spMkLst>
            <pc:docMk/>
            <pc:sldMk cId="2066266271" sldId="313"/>
            <ac:spMk id="4" creationId="{21B2AC90-DAFF-BBC0-D46D-E7F63D63FBBD}"/>
          </ac:spMkLst>
        </pc:spChg>
        <pc:spChg chg="add mod">
          <ac:chgData name="Morrison Cabonilas" userId="7fe86791-0a19-4f98-b6fc-667c2a7dbd6b" providerId="ADAL" clId="{42F03DA4-3C55-4375-B99A-DC07F80F0A74}" dt="2022-05-17T20:07:18.118" v="18477" actId="1076"/>
          <ac:spMkLst>
            <pc:docMk/>
            <pc:sldMk cId="2066266271" sldId="313"/>
            <ac:spMk id="5" creationId="{4F4ABD73-5C88-864B-0BCF-26874F588372}"/>
          </ac:spMkLst>
        </pc:spChg>
        <pc:spChg chg="add mod">
          <ac:chgData name="Morrison Cabonilas" userId="7fe86791-0a19-4f98-b6fc-667c2a7dbd6b" providerId="ADAL" clId="{42F03DA4-3C55-4375-B99A-DC07F80F0A74}" dt="2022-05-17T20:07:18.118" v="18477" actId="1076"/>
          <ac:spMkLst>
            <pc:docMk/>
            <pc:sldMk cId="2066266271" sldId="313"/>
            <ac:spMk id="10" creationId="{1F59014B-64F2-ACF2-EEEF-C7BF6F7B299C}"/>
          </ac:spMkLst>
        </pc:spChg>
        <pc:spChg chg="mod">
          <ac:chgData name="Morrison Cabonilas" userId="7fe86791-0a19-4f98-b6fc-667c2a7dbd6b" providerId="ADAL" clId="{42F03DA4-3C55-4375-B99A-DC07F80F0A74}" dt="2022-05-17T17:15:12.971" v="15448" actId="1076"/>
          <ac:spMkLst>
            <pc:docMk/>
            <pc:sldMk cId="2066266271" sldId="313"/>
            <ac:spMk id="12" creationId="{2542F17B-AEA7-4228-4EC1-6206725F9251}"/>
          </ac:spMkLst>
        </pc:spChg>
        <pc:spChg chg="add del mod">
          <ac:chgData name="Morrison Cabonilas" userId="7fe86791-0a19-4f98-b6fc-667c2a7dbd6b" providerId="ADAL" clId="{42F03DA4-3C55-4375-B99A-DC07F80F0A74}" dt="2022-05-17T20:07:13.994" v="18476" actId="14100"/>
          <ac:spMkLst>
            <pc:docMk/>
            <pc:sldMk cId="2066266271" sldId="313"/>
            <ac:spMk id="13" creationId="{B53D2F48-ECF8-57F1-F2FD-650304C76056}"/>
          </ac:spMkLst>
        </pc:spChg>
        <pc:spChg chg="add mod">
          <ac:chgData name="Morrison Cabonilas" userId="7fe86791-0a19-4f98-b6fc-667c2a7dbd6b" providerId="ADAL" clId="{42F03DA4-3C55-4375-B99A-DC07F80F0A74}" dt="2022-05-17T20:08:08.190" v="18513" actId="1076"/>
          <ac:spMkLst>
            <pc:docMk/>
            <pc:sldMk cId="2066266271" sldId="313"/>
            <ac:spMk id="15" creationId="{D18F510F-3BB7-A912-4194-FEAECFE4E592}"/>
          </ac:spMkLst>
        </pc:spChg>
        <pc:spChg chg="add mod">
          <ac:chgData name="Morrison Cabonilas" userId="7fe86791-0a19-4f98-b6fc-667c2a7dbd6b" providerId="ADAL" clId="{42F03DA4-3C55-4375-B99A-DC07F80F0A74}" dt="2022-05-17T20:08:41.333" v="18562" actId="1076"/>
          <ac:spMkLst>
            <pc:docMk/>
            <pc:sldMk cId="2066266271" sldId="313"/>
            <ac:spMk id="23" creationId="{D307B98F-B0DD-A091-ACDF-B32A94592DA8}"/>
          </ac:spMkLst>
        </pc:spChg>
        <pc:picChg chg="add mod">
          <ac:chgData name="Morrison Cabonilas" userId="7fe86791-0a19-4f98-b6fc-667c2a7dbd6b" providerId="ADAL" clId="{42F03DA4-3C55-4375-B99A-DC07F80F0A74}" dt="2022-05-17T20:07:18.118" v="18477" actId="1076"/>
          <ac:picMkLst>
            <pc:docMk/>
            <pc:sldMk cId="2066266271" sldId="313"/>
            <ac:picMk id="7" creationId="{E1C59113-9963-AB00-F205-C3512743266B}"/>
          </ac:picMkLst>
        </pc:picChg>
        <pc:picChg chg="add del mod modCrop">
          <ac:chgData name="Morrison Cabonilas" userId="7fe86791-0a19-4f98-b6fc-667c2a7dbd6b" providerId="ADAL" clId="{42F03DA4-3C55-4375-B99A-DC07F80F0A74}" dt="2022-05-17T17:15:11.382" v="15447" actId="1076"/>
          <ac:picMkLst>
            <pc:docMk/>
            <pc:sldMk cId="2066266271" sldId="313"/>
            <ac:picMk id="9" creationId="{530F3F02-1E31-5628-DEB4-C8BE6694BD99}"/>
          </ac:picMkLst>
        </pc:picChg>
        <pc:picChg chg="mod modCrop">
          <ac:chgData name="Morrison Cabonilas" userId="7fe86791-0a19-4f98-b6fc-667c2a7dbd6b" providerId="ADAL" clId="{42F03DA4-3C55-4375-B99A-DC07F80F0A74}" dt="2022-05-17T20:07:18.118" v="18477" actId="1076"/>
          <ac:picMkLst>
            <pc:docMk/>
            <pc:sldMk cId="2066266271" sldId="313"/>
            <ac:picMk id="11" creationId="{9516B463-DF86-09F1-4BE5-08616D8AA290}"/>
          </ac:picMkLst>
        </pc:picChg>
        <pc:cxnChg chg="add mod">
          <ac:chgData name="Morrison Cabonilas" userId="7fe86791-0a19-4f98-b6fc-667c2a7dbd6b" providerId="ADAL" clId="{42F03DA4-3C55-4375-B99A-DC07F80F0A74}" dt="2022-05-17T20:08:09.315" v="18514" actId="14100"/>
          <ac:cxnSpMkLst>
            <pc:docMk/>
            <pc:sldMk cId="2066266271" sldId="313"/>
            <ac:cxnSpMk id="14" creationId="{18FCA15C-16BF-9E86-2E1E-55F90BD9D3A3}"/>
          </ac:cxnSpMkLst>
        </pc:cxnChg>
        <pc:cxnChg chg="add mod">
          <ac:chgData name="Morrison Cabonilas" userId="7fe86791-0a19-4f98-b6fc-667c2a7dbd6b" providerId="ADAL" clId="{42F03DA4-3C55-4375-B99A-DC07F80F0A74}" dt="2022-05-17T20:08:49.204" v="18565" actId="14100"/>
          <ac:cxnSpMkLst>
            <pc:docMk/>
            <pc:sldMk cId="2066266271" sldId="313"/>
            <ac:cxnSpMk id="22" creationId="{98D69155-CF5B-BF20-0B69-4D8C65C81EF0}"/>
          </ac:cxnSpMkLst>
        </pc:cxnChg>
      </pc:sldChg>
      <pc:sldChg chg="addSp delSp modSp new mod">
        <pc:chgData name="Morrison Cabonilas" userId="7fe86791-0a19-4f98-b6fc-667c2a7dbd6b" providerId="ADAL" clId="{42F03DA4-3C55-4375-B99A-DC07F80F0A74}" dt="2022-05-17T17:26:16.828" v="16191" actId="14100"/>
        <pc:sldMkLst>
          <pc:docMk/>
          <pc:sldMk cId="1890716996" sldId="314"/>
        </pc:sldMkLst>
        <pc:spChg chg="mod">
          <ac:chgData name="Morrison Cabonilas" userId="7fe86791-0a19-4f98-b6fc-667c2a7dbd6b" providerId="ADAL" clId="{42F03DA4-3C55-4375-B99A-DC07F80F0A74}" dt="2022-05-17T17:24:26.586" v="16163"/>
          <ac:spMkLst>
            <pc:docMk/>
            <pc:sldMk cId="1890716996" sldId="314"/>
            <ac:spMk id="2" creationId="{AD49B29A-CE09-7B73-B22F-78EBA71AEEF6}"/>
          </ac:spMkLst>
        </pc:spChg>
        <pc:spChg chg="del">
          <ac:chgData name="Morrison Cabonilas" userId="7fe86791-0a19-4f98-b6fc-667c2a7dbd6b" providerId="ADAL" clId="{42F03DA4-3C55-4375-B99A-DC07F80F0A74}" dt="2022-05-17T17:24:21.140" v="16161" actId="478"/>
          <ac:spMkLst>
            <pc:docMk/>
            <pc:sldMk cId="1890716996" sldId="314"/>
            <ac:spMk id="3" creationId="{1FB043FC-5DAF-971A-37A9-DEC40A17916F}"/>
          </ac:spMkLst>
        </pc:spChg>
        <pc:spChg chg="add mod">
          <ac:chgData name="Morrison Cabonilas" userId="7fe86791-0a19-4f98-b6fc-667c2a7dbd6b" providerId="ADAL" clId="{42F03DA4-3C55-4375-B99A-DC07F80F0A74}" dt="2022-05-17T17:25:56.641" v="16185" actId="1076"/>
          <ac:spMkLst>
            <pc:docMk/>
            <pc:sldMk cId="1890716996" sldId="314"/>
            <ac:spMk id="6" creationId="{A64DEC66-352B-C975-5317-9FB341304412}"/>
          </ac:spMkLst>
        </pc:spChg>
        <pc:spChg chg="add mod">
          <ac:chgData name="Morrison Cabonilas" userId="7fe86791-0a19-4f98-b6fc-667c2a7dbd6b" providerId="ADAL" clId="{42F03DA4-3C55-4375-B99A-DC07F80F0A74}" dt="2022-05-17T17:25:10.198" v="16172" actId="207"/>
          <ac:spMkLst>
            <pc:docMk/>
            <pc:sldMk cId="1890716996" sldId="314"/>
            <ac:spMk id="7" creationId="{05A390B9-53EE-D342-DBAB-4BDC84D08EBA}"/>
          </ac:spMkLst>
        </pc:spChg>
        <pc:spChg chg="add mod">
          <ac:chgData name="Morrison Cabonilas" userId="7fe86791-0a19-4f98-b6fc-667c2a7dbd6b" providerId="ADAL" clId="{42F03DA4-3C55-4375-B99A-DC07F80F0A74}" dt="2022-05-17T17:25:23.419" v="16175" actId="14100"/>
          <ac:spMkLst>
            <pc:docMk/>
            <pc:sldMk cId="1890716996" sldId="314"/>
            <ac:spMk id="8" creationId="{77768251-44A4-0D2C-D138-84FBDF841618}"/>
          </ac:spMkLst>
        </pc:spChg>
        <pc:spChg chg="add mod">
          <ac:chgData name="Morrison Cabonilas" userId="7fe86791-0a19-4f98-b6fc-667c2a7dbd6b" providerId="ADAL" clId="{42F03DA4-3C55-4375-B99A-DC07F80F0A74}" dt="2022-05-17T17:25:27.125" v="16178" actId="14100"/>
          <ac:spMkLst>
            <pc:docMk/>
            <pc:sldMk cId="1890716996" sldId="314"/>
            <ac:spMk id="9" creationId="{38E52CB1-0BC4-BF2B-A565-F3AB02392925}"/>
          </ac:spMkLst>
        </pc:spChg>
        <pc:spChg chg="add mod">
          <ac:chgData name="Morrison Cabonilas" userId="7fe86791-0a19-4f98-b6fc-667c2a7dbd6b" providerId="ADAL" clId="{42F03DA4-3C55-4375-B99A-DC07F80F0A74}" dt="2022-05-17T17:25:31.430" v="16179"/>
          <ac:spMkLst>
            <pc:docMk/>
            <pc:sldMk cId="1890716996" sldId="314"/>
            <ac:spMk id="10" creationId="{48F91863-6DFF-82DB-55C4-06B28CE6CAE9}"/>
          </ac:spMkLst>
        </pc:spChg>
        <pc:spChg chg="add mod">
          <ac:chgData name="Morrison Cabonilas" userId="7fe86791-0a19-4f98-b6fc-667c2a7dbd6b" providerId="ADAL" clId="{42F03DA4-3C55-4375-B99A-DC07F80F0A74}" dt="2022-05-17T17:26:12.936" v="16189" actId="1076"/>
          <ac:spMkLst>
            <pc:docMk/>
            <pc:sldMk cId="1890716996" sldId="314"/>
            <ac:spMk id="13" creationId="{5E274440-6218-7487-70B6-033BCC7BE229}"/>
          </ac:spMkLst>
        </pc:spChg>
        <pc:spChg chg="add mod">
          <ac:chgData name="Morrison Cabonilas" userId="7fe86791-0a19-4f98-b6fc-667c2a7dbd6b" providerId="ADAL" clId="{42F03DA4-3C55-4375-B99A-DC07F80F0A74}" dt="2022-05-17T17:26:16.828" v="16191" actId="14100"/>
          <ac:spMkLst>
            <pc:docMk/>
            <pc:sldMk cId="1890716996" sldId="314"/>
            <ac:spMk id="14" creationId="{22CF204E-4F2D-8436-DB01-75B86A0E4712}"/>
          </ac:spMkLst>
        </pc:spChg>
        <pc:picChg chg="add mod">
          <ac:chgData name="Morrison Cabonilas" userId="7fe86791-0a19-4f98-b6fc-667c2a7dbd6b" providerId="ADAL" clId="{42F03DA4-3C55-4375-B99A-DC07F80F0A74}" dt="2022-05-17T17:24:55.430" v="16168" actId="1440"/>
          <ac:picMkLst>
            <pc:docMk/>
            <pc:sldMk cId="1890716996" sldId="314"/>
            <ac:picMk id="5" creationId="{0C5EB9C5-D34C-805F-8EC4-CA560A0425B9}"/>
          </ac:picMkLst>
        </pc:picChg>
        <pc:picChg chg="add mod">
          <ac:chgData name="Morrison Cabonilas" userId="7fe86791-0a19-4f98-b6fc-667c2a7dbd6b" providerId="ADAL" clId="{42F03DA4-3C55-4375-B99A-DC07F80F0A74}" dt="2022-05-17T17:25:50.685" v="16184" actId="1076"/>
          <ac:picMkLst>
            <pc:docMk/>
            <pc:sldMk cId="1890716996" sldId="314"/>
            <ac:picMk id="12" creationId="{798D18E1-C0B5-BA23-54FB-B7FED5E647EF}"/>
          </ac:picMkLst>
        </pc:picChg>
      </pc:sldChg>
      <pc:sldChg chg="addSp delSp modSp add mod">
        <pc:chgData name="Morrison Cabonilas" userId="7fe86791-0a19-4f98-b6fc-667c2a7dbd6b" providerId="ADAL" clId="{42F03DA4-3C55-4375-B99A-DC07F80F0A74}" dt="2022-05-17T17:29:39.849" v="16494" actId="13926"/>
        <pc:sldMkLst>
          <pc:docMk/>
          <pc:sldMk cId="196421569" sldId="315"/>
        </pc:sldMkLst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" creationId="{6679A68E-8D43-2A81-6FDB-22DB34EA85E9}"/>
          </ac:spMkLst>
        </pc:spChg>
        <pc:spChg chg="add mod">
          <ac:chgData name="Morrison Cabonilas" userId="7fe86791-0a19-4f98-b6fc-667c2a7dbd6b" providerId="ADAL" clId="{42F03DA4-3C55-4375-B99A-DC07F80F0A74}" dt="2022-05-17T17:27:30.531" v="16215" actId="14100"/>
          <ac:spMkLst>
            <pc:docMk/>
            <pc:sldMk cId="196421569" sldId="315"/>
            <ac:spMk id="3" creationId="{0EEC1577-C919-66F9-7538-669734CE9238}"/>
          </ac:spMkLst>
        </pc:spChg>
        <pc:spChg chg="add mod">
          <ac:chgData name="Morrison Cabonilas" userId="7fe86791-0a19-4f98-b6fc-667c2a7dbd6b" providerId="ADAL" clId="{42F03DA4-3C55-4375-B99A-DC07F80F0A74}" dt="2022-05-17T17:28:16.600" v="16264" actId="1076"/>
          <ac:spMkLst>
            <pc:docMk/>
            <pc:sldMk cId="196421569" sldId="315"/>
            <ac:spMk id="5" creationId="{FE3C560E-4424-7BB3-A1EC-ED1793160BBB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8" creationId="{842F4870-44FB-78B5-FB92-C9E34A69B9E3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10" creationId="{23355B2D-492F-C0C4-8983-75B6FBB81212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18" creationId="{9B822569-3916-B724-F724-8460E4D43D85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19" creationId="{5A8FAEF1-9E14-B786-D8DD-24E3A4552EC2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0" creationId="{6A6D0458-DE13-7DAA-7C1B-8202941BA46E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1" creationId="{E9316C8F-3B54-3E02-5CC5-A21C0AF5F91E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3" creationId="{E4BEE09E-616B-FA26-6686-E1F85DE6CFE5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4" creationId="{1F383E8F-008A-EA6F-AA10-EFD3E7D03BAC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6" creationId="{19CC2618-AD6A-0385-8FA5-616B5D440BAA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27" creationId="{F6EB2778-433C-E4C7-B0E3-E21597B7C27D}"/>
          </ac:spMkLst>
        </pc:spChg>
        <pc:spChg chg="add mod">
          <ac:chgData name="Morrison Cabonilas" userId="7fe86791-0a19-4f98-b6fc-667c2a7dbd6b" providerId="ADAL" clId="{42F03DA4-3C55-4375-B99A-DC07F80F0A74}" dt="2022-05-17T17:27:11.410" v="16207" actId="1076"/>
          <ac:spMkLst>
            <pc:docMk/>
            <pc:sldMk cId="196421569" sldId="315"/>
            <ac:spMk id="29" creationId="{69E396BF-EF44-90B4-2DD7-4EDD9405D8D4}"/>
          </ac:spMkLst>
        </pc:spChg>
        <pc:spChg chg="add mod">
          <ac:chgData name="Morrison Cabonilas" userId="7fe86791-0a19-4f98-b6fc-667c2a7dbd6b" providerId="ADAL" clId="{42F03DA4-3C55-4375-B99A-DC07F80F0A74}" dt="2022-05-17T17:27:32.941" v="16217" actId="1076"/>
          <ac:spMkLst>
            <pc:docMk/>
            <pc:sldMk cId="196421569" sldId="315"/>
            <ac:spMk id="30" creationId="{A1A1562A-D85C-1F36-5A70-BF19C490DDE0}"/>
          </ac:spMkLst>
        </pc:spChg>
        <pc:spChg chg="add mod">
          <ac:chgData name="Morrison Cabonilas" userId="7fe86791-0a19-4f98-b6fc-667c2a7dbd6b" providerId="ADAL" clId="{42F03DA4-3C55-4375-B99A-DC07F80F0A74}" dt="2022-05-17T17:27:40.349" v="16221" actId="1076"/>
          <ac:spMkLst>
            <pc:docMk/>
            <pc:sldMk cId="196421569" sldId="315"/>
            <ac:spMk id="31" creationId="{F7CBCC10-9527-7C43-1DA3-121CE0EF6BED}"/>
          </ac:spMkLst>
        </pc:spChg>
        <pc:spChg chg="add mod">
          <ac:chgData name="Morrison Cabonilas" userId="7fe86791-0a19-4f98-b6fc-667c2a7dbd6b" providerId="ADAL" clId="{42F03DA4-3C55-4375-B99A-DC07F80F0A74}" dt="2022-05-17T17:27:45.160" v="16224" actId="14100"/>
          <ac:spMkLst>
            <pc:docMk/>
            <pc:sldMk cId="196421569" sldId="315"/>
            <ac:spMk id="32" creationId="{44C9CDC7-B7D3-1F85-3053-826447D75ED7}"/>
          </ac:spMkLst>
        </pc:spChg>
        <pc:spChg chg="add mod">
          <ac:chgData name="Morrison Cabonilas" userId="7fe86791-0a19-4f98-b6fc-667c2a7dbd6b" providerId="ADAL" clId="{42F03DA4-3C55-4375-B99A-DC07F80F0A74}" dt="2022-05-17T17:29:36.507" v="16493" actId="13926"/>
          <ac:spMkLst>
            <pc:docMk/>
            <pc:sldMk cId="196421569" sldId="315"/>
            <ac:spMk id="33" creationId="{D4A82C55-AD47-BC4F-8238-5B5577E2BC17}"/>
          </ac:spMkLst>
        </pc:spChg>
        <pc:spChg chg="add del mod">
          <ac:chgData name="Morrison Cabonilas" userId="7fe86791-0a19-4f98-b6fc-667c2a7dbd6b" providerId="ADAL" clId="{42F03DA4-3C55-4375-B99A-DC07F80F0A74}" dt="2022-05-17T17:28:50.143" v="16394"/>
          <ac:spMkLst>
            <pc:docMk/>
            <pc:sldMk cId="196421569" sldId="315"/>
            <ac:spMk id="34" creationId="{8CCA30C9-AECD-6B68-4636-29A7C047535B}"/>
          </ac:spMkLst>
        </pc:spChg>
        <pc:spChg chg="add mod">
          <ac:chgData name="Morrison Cabonilas" userId="7fe86791-0a19-4f98-b6fc-667c2a7dbd6b" providerId="ADAL" clId="{42F03DA4-3C55-4375-B99A-DC07F80F0A74}" dt="2022-05-17T17:29:39.849" v="16494" actId="13926"/>
          <ac:spMkLst>
            <pc:docMk/>
            <pc:sldMk cId="196421569" sldId="315"/>
            <ac:spMk id="35" creationId="{7267DD26-3D71-4989-8F49-CA324CBF56B6}"/>
          </ac:spMkLst>
        </pc:spChg>
        <pc:spChg chg="del">
          <ac:chgData name="Morrison Cabonilas" userId="7fe86791-0a19-4f98-b6fc-667c2a7dbd6b" providerId="ADAL" clId="{42F03DA4-3C55-4375-B99A-DC07F80F0A74}" dt="2022-05-17T17:26:37.471" v="16195" actId="478"/>
          <ac:spMkLst>
            <pc:docMk/>
            <pc:sldMk cId="196421569" sldId="315"/>
            <ac:spMk id="39" creationId="{0E6059DD-28C6-2984-93B7-5F2094BDD371}"/>
          </ac:spMkLst>
        </pc:spChg>
        <pc:picChg chg="add mod">
          <ac:chgData name="Morrison Cabonilas" userId="7fe86791-0a19-4f98-b6fc-667c2a7dbd6b" providerId="ADAL" clId="{42F03DA4-3C55-4375-B99A-DC07F80F0A74}" dt="2022-05-17T17:29:29.100" v="16491" actId="14100"/>
          <ac:picMkLst>
            <pc:docMk/>
            <pc:sldMk cId="196421569" sldId="315"/>
            <ac:picMk id="7" creationId="{4860642A-66E7-146F-7932-043351DA447E}"/>
          </ac:picMkLst>
        </pc:picChg>
        <pc:picChg chg="del">
          <ac:chgData name="Morrison Cabonilas" userId="7fe86791-0a19-4f98-b6fc-667c2a7dbd6b" providerId="ADAL" clId="{42F03DA4-3C55-4375-B99A-DC07F80F0A74}" dt="2022-05-17T17:26:37.471" v="16195" actId="478"/>
          <ac:picMkLst>
            <pc:docMk/>
            <pc:sldMk cId="196421569" sldId="315"/>
            <ac:picMk id="14" creationId="{21280E16-1A1C-8C32-87C0-ED0F188CFFB7}"/>
          </ac:picMkLst>
        </pc:picChg>
        <pc:picChg chg="del">
          <ac:chgData name="Morrison Cabonilas" userId="7fe86791-0a19-4f98-b6fc-667c2a7dbd6b" providerId="ADAL" clId="{42F03DA4-3C55-4375-B99A-DC07F80F0A74}" dt="2022-05-17T17:26:37.471" v="16195" actId="478"/>
          <ac:picMkLst>
            <pc:docMk/>
            <pc:sldMk cId="196421569" sldId="315"/>
            <ac:picMk id="15" creationId="{23D6151D-7C26-86EB-4E28-8A02A3093B83}"/>
          </ac:picMkLst>
        </pc:picChg>
        <pc:picChg chg="del">
          <ac:chgData name="Morrison Cabonilas" userId="7fe86791-0a19-4f98-b6fc-667c2a7dbd6b" providerId="ADAL" clId="{42F03DA4-3C55-4375-B99A-DC07F80F0A74}" dt="2022-05-17T17:26:37.471" v="16195" actId="478"/>
          <ac:picMkLst>
            <pc:docMk/>
            <pc:sldMk cId="196421569" sldId="315"/>
            <ac:picMk id="16" creationId="{C454DAFD-6404-15EA-7CC5-35E11BC85EDA}"/>
          </ac:picMkLst>
        </pc:picChg>
        <pc:picChg chg="add mod modCrop">
          <ac:chgData name="Morrison Cabonilas" userId="7fe86791-0a19-4f98-b6fc-667c2a7dbd6b" providerId="ADAL" clId="{42F03DA4-3C55-4375-B99A-DC07F80F0A74}" dt="2022-05-17T17:26:51.430" v="16199" actId="1076"/>
          <ac:picMkLst>
            <pc:docMk/>
            <pc:sldMk cId="196421569" sldId="315"/>
            <ac:picMk id="22" creationId="{C6F4935C-ACE2-5A3D-D8E9-5DA5D1355CAA}"/>
          </ac:picMkLst>
        </pc:picChg>
        <pc:picChg chg="add mod modCrop">
          <ac:chgData name="Morrison Cabonilas" userId="7fe86791-0a19-4f98-b6fc-667c2a7dbd6b" providerId="ADAL" clId="{42F03DA4-3C55-4375-B99A-DC07F80F0A74}" dt="2022-05-17T17:27:14.542" v="16208" actId="1076"/>
          <ac:picMkLst>
            <pc:docMk/>
            <pc:sldMk cId="196421569" sldId="315"/>
            <ac:picMk id="28" creationId="{678A2FD9-3811-965F-5950-866E53CC1E7F}"/>
          </ac:picMkLst>
        </pc:picChg>
        <pc:cxnChg chg="del mod">
          <ac:chgData name="Morrison Cabonilas" userId="7fe86791-0a19-4f98-b6fc-667c2a7dbd6b" providerId="ADAL" clId="{42F03DA4-3C55-4375-B99A-DC07F80F0A74}" dt="2022-05-17T17:26:37.471" v="16195" actId="478"/>
          <ac:cxnSpMkLst>
            <pc:docMk/>
            <pc:sldMk cId="196421569" sldId="315"/>
            <ac:cxnSpMk id="12" creationId="{CDDF700B-2AE6-259A-0F38-C49FBD043C8A}"/>
          </ac:cxnSpMkLst>
        </pc:cxnChg>
        <pc:cxnChg chg="del mod">
          <ac:chgData name="Morrison Cabonilas" userId="7fe86791-0a19-4f98-b6fc-667c2a7dbd6b" providerId="ADAL" clId="{42F03DA4-3C55-4375-B99A-DC07F80F0A74}" dt="2022-05-17T17:26:37.471" v="16195" actId="478"/>
          <ac:cxnSpMkLst>
            <pc:docMk/>
            <pc:sldMk cId="196421569" sldId="315"/>
            <ac:cxnSpMk id="25" creationId="{79594B9C-5451-93BD-D712-4D405DDDE208}"/>
          </ac:cxnSpMkLst>
        </pc:cxnChg>
      </pc:sldChg>
      <pc:sldChg chg="new del">
        <pc:chgData name="Morrison Cabonilas" userId="7fe86791-0a19-4f98-b6fc-667c2a7dbd6b" providerId="ADAL" clId="{42F03DA4-3C55-4375-B99A-DC07F80F0A74}" dt="2022-05-17T17:26:27.668" v="16193" actId="2696"/>
        <pc:sldMkLst>
          <pc:docMk/>
          <pc:sldMk cId="769275409" sldId="315"/>
        </pc:sldMkLst>
      </pc:sldChg>
      <pc:sldChg chg="addSp delSp modSp new mod">
        <pc:chgData name="Morrison Cabonilas" userId="7fe86791-0a19-4f98-b6fc-667c2a7dbd6b" providerId="ADAL" clId="{42F03DA4-3C55-4375-B99A-DC07F80F0A74}" dt="2022-05-17T17:35:52.548" v="16775" actId="1076"/>
        <pc:sldMkLst>
          <pc:docMk/>
          <pc:sldMk cId="3933207481" sldId="316"/>
        </pc:sldMkLst>
        <pc:spChg chg="mod">
          <ac:chgData name="Morrison Cabonilas" userId="7fe86791-0a19-4f98-b6fc-667c2a7dbd6b" providerId="ADAL" clId="{42F03DA4-3C55-4375-B99A-DC07F80F0A74}" dt="2022-05-17T17:31:58.690" v="16541" actId="20577"/>
          <ac:spMkLst>
            <pc:docMk/>
            <pc:sldMk cId="3933207481" sldId="316"/>
            <ac:spMk id="2" creationId="{8E3A2581-06AB-D8C4-345E-F5114FD349BD}"/>
          </ac:spMkLst>
        </pc:spChg>
        <pc:spChg chg="del">
          <ac:chgData name="Morrison Cabonilas" userId="7fe86791-0a19-4f98-b6fc-667c2a7dbd6b" providerId="ADAL" clId="{42F03DA4-3C55-4375-B99A-DC07F80F0A74}" dt="2022-05-17T17:32:00.066" v="16542" actId="478"/>
          <ac:spMkLst>
            <pc:docMk/>
            <pc:sldMk cId="3933207481" sldId="316"/>
            <ac:spMk id="3" creationId="{69AC82AE-DD8D-6C3D-80B0-5BF7D6FC99F2}"/>
          </ac:spMkLst>
        </pc:spChg>
        <pc:spChg chg="add mod">
          <ac:chgData name="Morrison Cabonilas" userId="7fe86791-0a19-4f98-b6fc-667c2a7dbd6b" providerId="ADAL" clId="{42F03DA4-3C55-4375-B99A-DC07F80F0A74}" dt="2022-05-17T17:34:02.089" v="16594" actId="20577"/>
          <ac:spMkLst>
            <pc:docMk/>
            <pc:sldMk cId="3933207481" sldId="316"/>
            <ac:spMk id="12" creationId="{EA91D473-DDF8-0693-C1AA-2E49D6ED7CEC}"/>
          </ac:spMkLst>
        </pc:spChg>
        <pc:spChg chg="add mod">
          <ac:chgData name="Morrison Cabonilas" userId="7fe86791-0a19-4f98-b6fc-667c2a7dbd6b" providerId="ADAL" clId="{42F03DA4-3C55-4375-B99A-DC07F80F0A74}" dt="2022-05-17T17:34:21.773" v="16599" actId="1076"/>
          <ac:spMkLst>
            <pc:docMk/>
            <pc:sldMk cId="3933207481" sldId="316"/>
            <ac:spMk id="13" creationId="{4E06A560-AF5E-7D8B-9EFB-E7102A17F5A0}"/>
          </ac:spMkLst>
        </pc:spChg>
        <pc:spChg chg="add mod">
          <ac:chgData name="Morrison Cabonilas" userId="7fe86791-0a19-4f98-b6fc-667c2a7dbd6b" providerId="ADAL" clId="{42F03DA4-3C55-4375-B99A-DC07F80F0A74}" dt="2022-05-17T17:34:27.353" v="16602" actId="207"/>
          <ac:spMkLst>
            <pc:docMk/>
            <pc:sldMk cId="3933207481" sldId="316"/>
            <ac:spMk id="14" creationId="{28300905-6481-8B3F-8651-5307E26C0EB2}"/>
          </ac:spMkLst>
        </pc:spChg>
        <pc:spChg chg="add mod">
          <ac:chgData name="Morrison Cabonilas" userId="7fe86791-0a19-4f98-b6fc-667c2a7dbd6b" providerId="ADAL" clId="{42F03DA4-3C55-4375-B99A-DC07F80F0A74}" dt="2022-05-17T17:34:38.619" v="16607" actId="14100"/>
          <ac:spMkLst>
            <pc:docMk/>
            <pc:sldMk cId="3933207481" sldId="316"/>
            <ac:spMk id="15" creationId="{9A37BA61-2CD8-AFDB-2EAD-EC8345F7374A}"/>
          </ac:spMkLst>
        </pc:spChg>
        <pc:spChg chg="add mod">
          <ac:chgData name="Morrison Cabonilas" userId="7fe86791-0a19-4f98-b6fc-667c2a7dbd6b" providerId="ADAL" clId="{42F03DA4-3C55-4375-B99A-DC07F80F0A74}" dt="2022-05-17T17:35:25.753" v="16695" actId="13926"/>
          <ac:spMkLst>
            <pc:docMk/>
            <pc:sldMk cId="3933207481" sldId="316"/>
            <ac:spMk id="16" creationId="{14C31361-E3BC-257A-AB75-7B77E5E1703A}"/>
          </ac:spMkLst>
        </pc:spChg>
        <pc:spChg chg="add mod">
          <ac:chgData name="Morrison Cabonilas" userId="7fe86791-0a19-4f98-b6fc-667c2a7dbd6b" providerId="ADAL" clId="{42F03DA4-3C55-4375-B99A-DC07F80F0A74}" dt="2022-05-17T17:35:52.548" v="16775" actId="1076"/>
          <ac:spMkLst>
            <pc:docMk/>
            <pc:sldMk cId="3933207481" sldId="316"/>
            <ac:spMk id="17" creationId="{93619B75-A425-B025-369C-CAC8D464782B}"/>
          </ac:spMkLst>
        </pc:spChg>
        <pc:picChg chg="add del mod">
          <ac:chgData name="Morrison Cabonilas" userId="7fe86791-0a19-4f98-b6fc-667c2a7dbd6b" providerId="ADAL" clId="{42F03DA4-3C55-4375-B99A-DC07F80F0A74}" dt="2022-05-17T17:32:08.249" v="16545" actId="478"/>
          <ac:picMkLst>
            <pc:docMk/>
            <pc:sldMk cId="3933207481" sldId="316"/>
            <ac:picMk id="5" creationId="{2AA2826F-4DCF-A252-570D-8F89CA2642FD}"/>
          </ac:picMkLst>
        </pc:picChg>
        <pc:picChg chg="add del">
          <ac:chgData name="Morrison Cabonilas" userId="7fe86791-0a19-4f98-b6fc-667c2a7dbd6b" providerId="ADAL" clId="{42F03DA4-3C55-4375-B99A-DC07F80F0A74}" dt="2022-05-17T17:32:31.746" v="16547" actId="478"/>
          <ac:picMkLst>
            <pc:docMk/>
            <pc:sldMk cId="3933207481" sldId="316"/>
            <ac:picMk id="7" creationId="{9DD6BF4D-74F6-866F-A3A2-5F7363632A1A}"/>
          </ac:picMkLst>
        </pc:picChg>
        <pc:picChg chg="add mod modCrop">
          <ac:chgData name="Morrison Cabonilas" userId="7fe86791-0a19-4f98-b6fc-667c2a7dbd6b" providerId="ADAL" clId="{42F03DA4-3C55-4375-B99A-DC07F80F0A74}" dt="2022-05-17T17:33:52.783" v="16567" actId="1076"/>
          <ac:picMkLst>
            <pc:docMk/>
            <pc:sldMk cId="3933207481" sldId="316"/>
            <ac:picMk id="9" creationId="{C990BC6A-5F94-43B5-9651-A63B53D3C441}"/>
          </ac:picMkLst>
        </pc:picChg>
        <pc:picChg chg="add mod modCrop">
          <ac:chgData name="Morrison Cabonilas" userId="7fe86791-0a19-4f98-b6fc-667c2a7dbd6b" providerId="ADAL" clId="{42F03DA4-3C55-4375-B99A-DC07F80F0A74}" dt="2022-05-17T17:34:19.241" v="16598" actId="1076"/>
          <ac:picMkLst>
            <pc:docMk/>
            <pc:sldMk cId="3933207481" sldId="316"/>
            <ac:picMk id="11" creationId="{6A239C98-B011-4C8B-8902-F99DF52DF654}"/>
          </ac:picMkLst>
        </pc:picChg>
      </pc:sldChg>
      <pc:sldChg chg="addSp delSp modSp new mod">
        <pc:chgData name="Morrison Cabonilas" userId="7fe86791-0a19-4f98-b6fc-667c2a7dbd6b" providerId="ADAL" clId="{42F03DA4-3C55-4375-B99A-DC07F80F0A74}" dt="2022-05-17T17:47:20.990" v="17212" actId="20577"/>
        <pc:sldMkLst>
          <pc:docMk/>
          <pc:sldMk cId="598363645" sldId="317"/>
        </pc:sldMkLst>
        <pc:spChg chg="mod">
          <ac:chgData name="Morrison Cabonilas" userId="7fe86791-0a19-4f98-b6fc-667c2a7dbd6b" providerId="ADAL" clId="{42F03DA4-3C55-4375-B99A-DC07F80F0A74}" dt="2022-05-17T17:36:59.679" v="16809" actId="20577"/>
          <ac:spMkLst>
            <pc:docMk/>
            <pc:sldMk cId="598363645" sldId="317"/>
            <ac:spMk id="2" creationId="{42488178-A99F-6BAE-3D96-05EE3CEE645F}"/>
          </ac:spMkLst>
        </pc:spChg>
        <pc:spChg chg="del">
          <ac:chgData name="Morrison Cabonilas" userId="7fe86791-0a19-4f98-b6fc-667c2a7dbd6b" providerId="ADAL" clId="{42F03DA4-3C55-4375-B99A-DC07F80F0A74}" dt="2022-05-17T17:37:02.253" v="16810" actId="478"/>
          <ac:spMkLst>
            <pc:docMk/>
            <pc:sldMk cId="598363645" sldId="317"/>
            <ac:spMk id="3" creationId="{D191446B-0FEF-906B-DE19-A0EDC832DAA0}"/>
          </ac:spMkLst>
        </pc:spChg>
        <pc:spChg chg="add mod">
          <ac:chgData name="Morrison Cabonilas" userId="7fe86791-0a19-4f98-b6fc-667c2a7dbd6b" providerId="ADAL" clId="{42F03DA4-3C55-4375-B99A-DC07F80F0A74}" dt="2022-05-17T17:47:20.990" v="17212" actId="20577"/>
          <ac:spMkLst>
            <pc:docMk/>
            <pc:sldMk cId="598363645" sldId="317"/>
            <ac:spMk id="6" creationId="{96FC69E6-B04C-E688-A845-9ED8FD24BD43}"/>
          </ac:spMkLst>
        </pc:spChg>
        <pc:spChg chg="add mod">
          <ac:chgData name="Morrison Cabonilas" userId="7fe86791-0a19-4f98-b6fc-667c2a7dbd6b" providerId="ADAL" clId="{42F03DA4-3C55-4375-B99A-DC07F80F0A74}" dt="2022-05-17T17:42:12.642" v="16924" actId="1076"/>
          <ac:spMkLst>
            <pc:docMk/>
            <pc:sldMk cId="598363645" sldId="317"/>
            <ac:spMk id="18" creationId="{EDEE0098-32C7-E8B3-2BE4-8199AC918A16}"/>
          </ac:spMkLst>
        </pc:spChg>
        <pc:spChg chg="add mod">
          <ac:chgData name="Morrison Cabonilas" userId="7fe86791-0a19-4f98-b6fc-667c2a7dbd6b" providerId="ADAL" clId="{42F03DA4-3C55-4375-B99A-DC07F80F0A74}" dt="2022-05-17T17:42:14.517" v="16926" actId="1076"/>
          <ac:spMkLst>
            <pc:docMk/>
            <pc:sldMk cId="598363645" sldId="317"/>
            <ac:spMk id="19" creationId="{13D9268F-D5D3-2026-0FC3-0177F365AF2B}"/>
          </ac:spMkLst>
        </pc:spChg>
        <pc:picChg chg="add del mod modCrop">
          <ac:chgData name="Morrison Cabonilas" userId="7fe86791-0a19-4f98-b6fc-667c2a7dbd6b" providerId="ADAL" clId="{42F03DA4-3C55-4375-B99A-DC07F80F0A74}" dt="2022-05-17T17:38:18.652" v="16882" actId="478"/>
          <ac:picMkLst>
            <pc:docMk/>
            <pc:sldMk cId="598363645" sldId="317"/>
            <ac:picMk id="5" creationId="{4E8B7663-242E-9545-CF5E-0E4791E74ED1}"/>
          </ac:picMkLst>
        </pc:picChg>
        <pc:picChg chg="add mod modCrop">
          <ac:chgData name="Morrison Cabonilas" userId="7fe86791-0a19-4f98-b6fc-667c2a7dbd6b" providerId="ADAL" clId="{42F03DA4-3C55-4375-B99A-DC07F80F0A74}" dt="2022-05-17T17:38:30.341" v="16888" actId="1440"/>
          <ac:picMkLst>
            <pc:docMk/>
            <pc:sldMk cId="598363645" sldId="317"/>
            <ac:picMk id="8" creationId="{22447B80-176E-31E6-B5A3-CC13C8F74E57}"/>
          </ac:picMkLst>
        </pc:picChg>
        <pc:picChg chg="add mod modCrop">
          <ac:chgData name="Morrison Cabonilas" userId="7fe86791-0a19-4f98-b6fc-667c2a7dbd6b" providerId="ADAL" clId="{42F03DA4-3C55-4375-B99A-DC07F80F0A74}" dt="2022-05-17T17:39:06.810" v="16899" actId="1076"/>
          <ac:picMkLst>
            <pc:docMk/>
            <pc:sldMk cId="598363645" sldId="317"/>
            <ac:picMk id="10" creationId="{E2E547F4-4B8B-D0DA-EC58-BEAACF35E779}"/>
          </ac:picMkLst>
        </pc:picChg>
        <pc:picChg chg="add del mod">
          <ac:chgData name="Morrison Cabonilas" userId="7fe86791-0a19-4f98-b6fc-667c2a7dbd6b" providerId="ADAL" clId="{42F03DA4-3C55-4375-B99A-DC07F80F0A74}" dt="2022-05-17T17:38:54.842" v="16894" actId="478"/>
          <ac:picMkLst>
            <pc:docMk/>
            <pc:sldMk cId="598363645" sldId="317"/>
            <ac:picMk id="11" creationId="{361E822F-260E-55A2-1718-C5BE92039800}"/>
          </ac:picMkLst>
        </pc:picChg>
        <pc:picChg chg="add del mod modCrop">
          <ac:chgData name="Morrison Cabonilas" userId="7fe86791-0a19-4f98-b6fc-667c2a7dbd6b" providerId="ADAL" clId="{42F03DA4-3C55-4375-B99A-DC07F80F0A74}" dt="2022-05-17T17:40:51.935" v="16905" actId="478"/>
          <ac:picMkLst>
            <pc:docMk/>
            <pc:sldMk cId="598363645" sldId="317"/>
            <ac:picMk id="13" creationId="{B0B3D8B4-48F2-C1FB-CC8D-C4A5DF64BE2C}"/>
          </ac:picMkLst>
        </pc:picChg>
        <pc:picChg chg="add mod modCrop">
          <ac:chgData name="Morrison Cabonilas" userId="7fe86791-0a19-4f98-b6fc-667c2a7dbd6b" providerId="ADAL" clId="{42F03DA4-3C55-4375-B99A-DC07F80F0A74}" dt="2022-05-17T17:41:32.831" v="16915" actId="1076"/>
          <ac:picMkLst>
            <pc:docMk/>
            <pc:sldMk cId="598363645" sldId="317"/>
            <ac:picMk id="15" creationId="{6806157A-C65D-F8D3-6432-7B11880098DF}"/>
          </ac:picMkLst>
        </pc:picChg>
        <pc:picChg chg="add mod modCrop">
          <ac:chgData name="Morrison Cabonilas" userId="7fe86791-0a19-4f98-b6fc-667c2a7dbd6b" providerId="ADAL" clId="{42F03DA4-3C55-4375-B99A-DC07F80F0A74}" dt="2022-05-17T17:42:06.965" v="16922" actId="1440"/>
          <ac:picMkLst>
            <pc:docMk/>
            <pc:sldMk cId="598363645" sldId="317"/>
            <ac:picMk id="17" creationId="{2FF3946A-BFF8-5183-575B-506677A0459A}"/>
          </ac:picMkLst>
        </pc:picChg>
      </pc:sldChg>
      <pc:sldChg chg="addSp delSp modSp new mod">
        <pc:chgData name="Morrison Cabonilas" userId="7fe86791-0a19-4f98-b6fc-667c2a7dbd6b" providerId="ADAL" clId="{42F03DA4-3C55-4375-B99A-DC07F80F0A74}" dt="2022-05-17T17:46:48.191" v="17190" actId="14100"/>
        <pc:sldMkLst>
          <pc:docMk/>
          <pc:sldMk cId="1277740719" sldId="318"/>
        </pc:sldMkLst>
        <pc:spChg chg="mod">
          <ac:chgData name="Morrison Cabonilas" userId="7fe86791-0a19-4f98-b6fc-667c2a7dbd6b" providerId="ADAL" clId="{42F03DA4-3C55-4375-B99A-DC07F80F0A74}" dt="2022-05-17T17:43:12.350" v="16963" actId="20577"/>
          <ac:spMkLst>
            <pc:docMk/>
            <pc:sldMk cId="1277740719" sldId="318"/>
            <ac:spMk id="2" creationId="{FEAA9076-748B-9501-8795-BA222135ABC9}"/>
          </ac:spMkLst>
        </pc:spChg>
        <pc:spChg chg="mod">
          <ac:chgData name="Morrison Cabonilas" userId="7fe86791-0a19-4f98-b6fc-667c2a7dbd6b" providerId="ADAL" clId="{42F03DA4-3C55-4375-B99A-DC07F80F0A74}" dt="2022-05-17T17:45:27.595" v="17131" actId="21"/>
          <ac:spMkLst>
            <pc:docMk/>
            <pc:sldMk cId="1277740719" sldId="318"/>
            <ac:spMk id="3" creationId="{DFA63F99-14EF-53FD-C859-8A48E6908C28}"/>
          </ac:spMkLst>
        </pc:spChg>
        <pc:spChg chg="add del mod">
          <ac:chgData name="Morrison Cabonilas" userId="7fe86791-0a19-4f98-b6fc-667c2a7dbd6b" providerId="ADAL" clId="{42F03DA4-3C55-4375-B99A-DC07F80F0A74}" dt="2022-05-17T17:46:09.829" v="17163" actId="478"/>
          <ac:spMkLst>
            <pc:docMk/>
            <pc:sldMk cId="1277740719" sldId="318"/>
            <ac:spMk id="11" creationId="{696F9A5F-BA5E-4AFB-CE1D-C4FC954BEF8F}"/>
          </ac:spMkLst>
        </pc:spChg>
        <pc:spChg chg="add mod">
          <ac:chgData name="Morrison Cabonilas" userId="7fe86791-0a19-4f98-b6fc-667c2a7dbd6b" providerId="ADAL" clId="{42F03DA4-3C55-4375-B99A-DC07F80F0A74}" dt="2022-05-17T17:46:29.055" v="17184" actId="1076"/>
          <ac:spMkLst>
            <pc:docMk/>
            <pc:sldMk cId="1277740719" sldId="318"/>
            <ac:spMk id="12" creationId="{74F73DC7-D723-799C-22E5-3ED17B20F23C}"/>
          </ac:spMkLst>
        </pc:spChg>
        <pc:spChg chg="add mod">
          <ac:chgData name="Morrison Cabonilas" userId="7fe86791-0a19-4f98-b6fc-667c2a7dbd6b" providerId="ADAL" clId="{42F03DA4-3C55-4375-B99A-DC07F80F0A74}" dt="2022-05-17T17:46:43.190" v="17187" actId="207"/>
          <ac:spMkLst>
            <pc:docMk/>
            <pc:sldMk cId="1277740719" sldId="318"/>
            <ac:spMk id="13" creationId="{BC3C7221-44D0-42B5-B120-35D357ADCE00}"/>
          </ac:spMkLst>
        </pc:spChg>
        <pc:spChg chg="add mod">
          <ac:chgData name="Morrison Cabonilas" userId="7fe86791-0a19-4f98-b6fc-667c2a7dbd6b" providerId="ADAL" clId="{42F03DA4-3C55-4375-B99A-DC07F80F0A74}" dt="2022-05-17T17:46:48.191" v="17190" actId="14100"/>
          <ac:spMkLst>
            <pc:docMk/>
            <pc:sldMk cId="1277740719" sldId="318"/>
            <ac:spMk id="14" creationId="{0A7457AC-C813-61CD-0F3C-FEABAEDD26AA}"/>
          </ac:spMkLst>
        </pc:spChg>
        <pc:picChg chg="add del mod">
          <ac:chgData name="Morrison Cabonilas" userId="7fe86791-0a19-4f98-b6fc-667c2a7dbd6b" providerId="ADAL" clId="{42F03DA4-3C55-4375-B99A-DC07F80F0A74}" dt="2022-05-17T17:43:58.989" v="17078" actId="478"/>
          <ac:picMkLst>
            <pc:docMk/>
            <pc:sldMk cId="1277740719" sldId="318"/>
            <ac:picMk id="5" creationId="{EAC28239-B7DA-66D6-20EE-C17AE2269B0A}"/>
          </ac:picMkLst>
        </pc:picChg>
        <pc:picChg chg="add del mod">
          <ac:chgData name="Morrison Cabonilas" userId="7fe86791-0a19-4f98-b6fc-667c2a7dbd6b" providerId="ADAL" clId="{42F03DA4-3C55-4375-B99A-DC07F80F0A74}" dt="2022-05-17T17:44:26.055" v="17082" actId="478"/>
          <ac:picMkLst>
            <pc:docMk/>
            <pc:sldMk cId="1277740719" sldId="318"/>
            <ac:picMk id="7" creationId="{E98B98EA-7A49-6E68-4485-0449BF0E2A9E}"/>
          </ac:picMkLst>
        </pc:picChg>
        <pc:picChg chg="add mod">
          <ac:chgData name="Morrison Cabonilas" userId="7fe86791-0a19-4f98-b6fc-667c2a7dbd6b" providerId="ADAL" clId="{42F03DA4-3C55-4375-B99A-DC07F80F0A74}" dt="2022-05-17T17:45:30.903" v="17132" actId="1076"/>
          <ac:picMkLst>
            <pc:docMk/>
            <pc:sldMk cId="1277740719" sldId="318"/>
            <ac:picMk id="9" creationId="{B3CDDC35-E833-7FC0-74AA-6476F610045D}"/>
          </ac:picMkLst>
        </pc:picChg>
      </pc:sldChg>
      <pc:sldChg chg="addSp delSp modSp new mod">
        <pc:chgData name="Morrison Cabonilas" userId="7fe86791-0a19-4f98-b6fc-667c2a7dbd6b" providerId="ADAL" clId="{42F03DA4-3C55-4375-B99A-DC07F80F0A74}" dt="2022-05-17T19:57:40.630" v="18259" actId="478"/>
        <pc:sldMkLst>
          <pc:docMk/>
          <pc:sldMk cId="1778509354" sldId="319"/>
        </pc:sldMkLst>
        <pc:spChg chg="mod">
          <ac:chgData name="Morrison Cabonilas" userId="7fe86791-0a19-4f98-b6fc-667c2a7dbd6b" providerId="ADAL" clId="{42F03DA4-3C55-4375-B99A-DC07F80F0A74}" dt="2022-05-17T19:48:11.101" v="17506"/>
          <ac:spMkLst>
            <pc:docMk/>
            <pc:sldMk cId="1778509354" sldId="319"/>
            <ac:spMk id="2" creationId="{FEDC3D5C-06D1-7443-E9DB-11348570DF3A}"/>
          </ac:spMkLst>
        </pc:spChg>
        <pc:spChg chg="del">
          <ac:chgData name="Morrison Cabonilas" userId="7fe86791-0a19-4f98-b6fc-667c2a7dbd6b" providerId="ADAL" clId="{42F03DA4-3C55-4375-B99A-DC07F80F0A74}" dt="2022-05-17T19:48:07.426" v="17505" actId="478"/>
          <ac:spMkLst>
            <pc:docMk/>
            <pc:sldMk cId="1778509354" sldId="319"/>
            <ac:spMk id="3" creationId="{EF3F7E66-3EEA-2F22-AD57-4AA050EC7E2D}"/>
          </ac:spMkLst>
        </pc:spChg>
        <pc:spChg chg="add del">
          <ac:chgData name="Morrison Cabonilas" userId="7fe86791-0a19-4f98-b6fc-667c2a7dbd6b" providerId="ADAL" clId="{42F03DA4-3C55-4375-B99A-DC07F80F0A74}" dt="2022-05-17T19:48:23.119" v="17513" actId="22"/>
          <ac:spMkLst>
            <pc:docMk/>
            <pc:sldMk cId="1778509354" sldId="319"/>
            <ac:spMk id="6" creationId="{65CE1172-90CF-7F97-D9EC-72971ED3C67D}"/>
          </ac:spMkLst>
        </pc:spChg>
        <pc:spChg chg="add mod">
          <ac:chgData name="Morrison Cabonilas" userId="7fe86791-0a19-4f98-b6fc-667c2a7dbd6b" providerId="ADAL" clId="{42F03DA4-3C55-4375-B99A-DC07F80F0A74}" dt="2022-05-17T19:48:27.064" v="17514"/>
          <ac:spMkLst>
            <pc:docMk/>
            <pc:sldMk cId="1778509354" sldId="319"/>
            <ac:spMk id="7" creationId="{D472735E-1280-DAFF-ED0E-342B42D1D272}"/>
          </ac:spMkLst>
        </pc:spChg>
        <pc:spChg chg="add del mod">
          <ac:chgData name="Morrison Cabonilas" userId="7fe86791-0a19-4f98-b6fc-667c2a7dbd6b" providerId="ADAL" clId="{42F03DA4-3C55-4375-B99A-DC07F80F0A74}" dt="2022-05-17T19:49:03.927" v="17523"/>
          <ac:spMkLst>
            <pc:docMk/>
            <pc:sldMk cId="1778509354" sldId="319"/>
            <ac:spMk id="11" creationId="{422873B1-8B93-3FD1-7744-5C6C5F867485}"/>
          </ac:spMkLst>
        </pc:spChg>
        <pc:spChg chg="add mod">
          <ac:chgData name="Morrison Cabonilas" userId="7fe86791-0a19-4f98-b6fc-667c2a7dbd6b" providerId="ADAL" clId="{42F03DA4-3C55-4375-B99A-DC07F80F0A74}" dt="2022-05-17T19:49:10.222" v="17526" actId="14100"/>
          <ac:spMkLst>
            <pc:docMk/>
            <pc:sldMk cId="1778509354" sldId="319"/>
            <ac:spMk id="12" creationId="{D116916C-BBF8-A57F-2517-7F5D49492474}"/>
          </ac:spMkLst>
        </pc:spChg>
        <pc:spChg chg="add mod">
          <ac:chgData name="Morrison Cabonilas" userId="7fe86791-0a19-4f98-b6fc-667c2a7dbd6b" providerId="ADAL" clId="{42F03DA4-3C55-4375-B99A-DC07F80F0A74}" dt="2022-05-17T19:49:22.420" v="17534" actId="14100"/>
          <ac:spMkLst>
            <pc:docMk/>
            <pc:sldMk cId="1778509354" sldId="319"/>
            <ac:spMk id="13" creationId="{B4C1B005-F478-D42A-17EF-AF06AA26A9F8}"/>
          </ac:spMkLst>
        </pc:spChg>
        <pc:spChg chg="add mod">
          <ac:chgData name="Morrison Cabonilas" userId="7fe86791-0a19-4f98-b6fc-667c2a7dbd6b" providerId="ADAL" clId="{42F03DA4-3C55-4375-B99A-DC07F80F0A74}" dt="2022-05-17T19:49:26.924" v="17537" actId="14100"/>
          <ac:spMkLst>
            <pc:docMk/>
            <pc:sldMk cId="1778509354" sldId="319"/>
            <ac:spMk id="14" creationId="{861BF155-3DD0-2A3C-0050-288C3ABE8C24}"/>
          </ac:spMkLst>
        </pc:spChg>
        <pc:spChg chg="add mod">
          <ac:chgData name="Morrison Cabonilas" userId="7fe86791-0a19-4f98-b6fc-667c2a7dbd6b" providerId="ADAL" clId="{42F03DA4-3C55-4375-B99A-DC07F80F0A74}" dt="2022-05-17T19:49:31.301" v="17540" actId="14100"/>
          <ac:spMkLst>
            <pc:docMk/>
            <pc:sldMk cId="1778509354" sldId="319"/>
            <ac:spMk id="15" creationId="{6E28A9DB-E67A-7D6F-B2DC-CCAF9E9E46DE}"/>
          </ac:spMkLst>
        </pc:spChg>
        <pc:spChg chg="add mod">
          <ac:chgData name="Morrison Cabonilas" userId="7fe86791-0a19-4f98-b6fc-667c2a7dbd6b" providerId="ADAL" clId="{42F03DA4-3C55-4375-B99A-DC07F80F0A74}" dt="2022-05-17T19:49:40.692" v="17544" actId="14100"/>
          <ac:spMkLst>
            <pc:docMk/>
            <pc:sldMk cId="1778509354" sldId="319"/>
            <ac:spMk id="16" creationId="{B6F800A8-F0B2-250D-5008-271D1D89D658}"/>
          </ac:spMkLst>
        </pc:spChg>
        <pc:spChg chg="add mod">
          <ac:chgData name="Morrison Cabonilas" userId="7fe86791-0a19-4f98-b6fc-667c2a7dbd6b" providerId="ADAL" clId="{42F03DA4-3C55-4375-B99A-DC07F80F0A74}" dt="2022-05-17T19:49:45.916" v="17549" actId="14100"/>
          <ac:spMkLst>
            <pc:docMk/>
            <pc:sldMk cId="1778509354" sldId="319"/>
            <ac:spMk id="17" creationId="{386705CC-92BD-5D79-F6D3-E0CFCE0142B8}"/>
          </ac:spMkLst>
        </pc:spChg>
        <pc:spChg chg="add mod">
          <ac:chgData name="Morrison Cabonilas" userId="7fe86791-0a19-4f98-b6fc-667c2a7dbd6b" providerId="ADAL" clId="{42F03DA4-3C55-4375-B99A-DC07F80F0A74}" dt="2022-05-17T19:51:43.224" v="17761" actId="13926"/>
          <ac:spMkLst>
            <pc:docMk/>
            <pc:sldMk cId="1778509354" sldId="319"/>
            <ac:spMk id="20" creationId="{677DDF4E-499D-4F92-E571-1691BE5ABA2A}"/>
          </ac:spMkLst>
        </pc:spChg>
        <pc:spChg chg="add mod">
          <ac:chgData name="Morrison Cabonilas" userId="7fe86791-0a19-4f98-b6fc-667c2a7dbd6b" providerId="ADAL" clId="{42F03DA4-3C55-4375-B99A-DC07F80F0A74}" dt="2022-05-17T19:51:11.149" v="17729" actId="1076"/>
          <ac:spMkLst>
            <pc:docMk/>
            <pc:sldMk cId="1778509354" sldId="319"/>
            <ac:spMk id="25" creationId="{39F9015E-D32E-D9C5-102B-6E8A54309C06}"/>
          </ac:spMkLst>
        </pc:spChg>
        <pc:spChg chg="add mod">
          <ac:chgData name="Morrison Cabonilas" userId="7fe86791-0a19-4f98-b6fc-667c2a7dbd6b" providerId="ADAL" clId="{42F03DA4-3C55-4375-B99A-DC07F80F0A74}" dt="2022-05-17T19:52:15.386" v="17855" actId="1076"/>
          <ac:spMkLst>
            <pc:docMk/>
            <pc:sldMk cId="1778509354" sldId="319"/>
            <ac:spMk id="32" creationId="{46FE2591-05E9-BCB6-882D-256A294FF723}"/>
          </ac:spMkLst>
        </pc:spChg>
        <pc:spChg chg="add del mod">
          <ac:chgData name="Morrison Cabonilas" userId="7fe86791-0a19-4f98-b6fc-667c2a7dbd6b" providerId="ADAL" clId="{42F03DA4-3C55-4375-B99A-DC07F80F0A74}" dt="2022-05-17T19:54:15.993" v="18033" actId="20577"/>
          <ac:spMkLst>
            <pc:docMk/>
            <pc:sldMk cId="1778509354" sldId="319"/>
            <ac:spMk id="35" creationId="{10F1F061-B4D6-7212-A196-8C104DF77A96}"/>
          </ac:spMkLst>
        </pc:spChg>
        <pc:picChg chg="add mod">
          <ac:chgData name="Morrison Cabonilas" userId="7fe86791-0a19-4f98-b6fc-667c2a7dbd6b" providerId="ADAL" clId="{42F03DA4-3C55-4375-B99A-DC07F80F0A74}" dt="2022-05-17T19:49:42.278" v="17547" actId="1076"/>
          <ac:picMkLst>
            <pc:docMk/>
            <pc:sldMk cId="1778509354" sldId="319"/>
            <ac:picMk id="4" creationId="{B4E60A9B-7DB3-7B04-EC3A-A4B76301B601}"/>
          </ac:picMkLst>
        </pc:picChg>
        <pc:picChg chg="add mod modCrop">
          <ac:chgData name="Morrison Cabonilas" userId="7fe86791-0a19-4f98-b6fc-667c2a7dbd6b" providerId="ADAL" clId="{42F03DA4-3C55-4375-B99A-DC07F80F0A74}" dt="2022-05-17T19:49:01.542" v="17521" actId="1076"/>
          <ac:picMkLst>
            <pc:docMk/>
            <pc:sldMk cId="1778509354" sldId="319"/>
            <ac:picMk id="9" creationId="{2EBE8D6E-D770-0EE9-E5A4-832F4E0CDEE9}"/>
          </ac:picMkLst>
        </pc:picChg>
        <pc:picChg chg="add del mod">
          <ac:chgData name="Morrison Cabonilas" userId="7fe86791-0a19-4f98-b6fc-667c2a7dbd6b" providerId="ADAL" clId="{42F03DA4-3C55-4375-B99A-DC07F80F0A74}" dt="2022-05-17T19:49:03.927" v="17523"/>
          <ac:picMkLst>
            <pc:docMk/>
            <pc:sldMk cId="1778509354" sldId="319"/>
            <ac:picMk id="10" creationId="{E96DAB0E-356E-AA5A-44BA-AA8B8032A456}"/>
          </ac:picMkLst>
        </pc:picChg>
        <pc:picChg chg="add del mod modCrop">
          <ac:chgData name="Morrison Cabonilas" userId="7fe86791-0a19-4f98-b6fc-667c2a7dbd6b" providerId="ADAL" clId="{42F03DA4-3C55-4375-B99A-DC07F80F0A74}" dt="2022-05-17T19:57:40.630" v="18259" actId="478"/>
          <ac:picMkLst>
            <pc:docMk/>
            <pc:sldMk cId="1778509354" sldId="319"/>
            <ac:picMk id="36" creationId="{3A886417-9673-DB87-680E-7ADA5422824E}"/>
          </ac:picMkLst>
        </pc:picChg>
        <pc:cxnChg chg="add mod">
          <ac:chgData name="Morrison Cabonilas" userId="7fe86791-0a19-4f98-b6fc-667c2a7dbd6b" providerId="ADAL" clId="{42F03DA4-3C55-4375-B99A-DC07F80F0A74}" dt="2022-05-17T19:51:59.011" v="17781" actId="14100"/>
          <ac:cxnSpMkLst>
            <pc:docMk/>
            <pc:sldMk cId="1778509354" sldId="319"/>
            <ac:cxnSpMk id="19" creationId="{1D68C0F1-DF65-9288-6FDA-9CA9071BBFF6}"/>
          </ac:cxnSpMkLst>
        </pc:cxnChg>
        <pc:cxnChg chg="add mod">
          <ac:chgData name="Morrison Cabonilas" userId="7fe86791-0a19-4f98-b6fc-667c2a7dbd6b" providerId="ADAL" clId="{42F03DA4-3C55-4375-B99A-DC07F80F0A74}" dt="2022-05-17T19:51:17.936" v="17731" actId="208"/>
          <ac:cxnSpMkLst>
            <pc:docMk/>
            <pc:sldMk cId="1778509354" sldId="319"/>
            <ac:cxnSpMk id="27" creationId="{1E3AEB67-6145-84F2-750B-53FA05975177}"/>
          </ac:cxnSpMkLst>
        </pc:cxnChg>
        <pc:cxnChg chg="add mod">
          <ac:chgData name="Morrison Cabonilas" userId="7fe86791-0a19-4f98-b6fc-667c2a7dbd6b" providerId="ADAL" clId="{42F03DA4-3C55-4375-B99A-DC07F80F0A74}" dt="2022-05-17T19:51:20.552" v="17733" actId="1076"/>
          <ac:cxnSpMkLst>
            <pc:docMk/>
            <pc:sldMk cId="1778509354" sldId="319"/>
            <ac:cxnSpMk id="28" creationId="{595D7356-8A24-DB21-70FD-B173598EBD36}"/>
          </ac:cxnSpMkLst>
        </pc:cxnChg>
        <pc:cxnChg chg="add mod">
          <ac:chgData name="Morrison Cabonilas" userId="7fe86791-0a19-4f98-b6fc-667c2a7dbd6b" providerId="ADAL" clId="{42F03DA4-3C55-4375-B99A-DC07F80F0A74}" dt="2022-05-17T19:51:23.231" v="17735" actId="1076"/>
          <ac:cxnSpMkLst>
            <pc:docMk/>
            <pc:sldMk cId="1778509354" sldId="319"/>
            <ac:cxnSpMk id="29" creationId="{B0C4C421-5303-6CCC-49C3-F1F4C35FC67D}"/>
          </ac:cxnSpMkLst>
        </pc:cxnChg>
        <pc:cxnChg chg="add mod">
          <ac:chgData name="Morrison Cabonilas" userId="7fe86791-0a19-4f98-b6fc-667c2a7dbd6b" providerId="ADAL" clId="{42F03DA4-3C55-4375-B99A-DC07F80F0A74}" dt="2022-05-17T19:51:25.493" v="17737" actId="1076"/>
          <ac:cxnSpMkLst>
            <pc:docMk/>
            <pc:sldMk cId="1778509354" sldId="319"/>
            <ac:cxnSpMk id="30" creationId="{95171C96-00B3-C6E1-11D4-203DDD580111}"/>
          </ac:cxnSpMkLst>
        </pc:cxnChg>
        <pc:cxnChg chg="add mod">
          <ac:chgData name="Morrison Cabonilas" userId="7fe86791-0a19-4f98-b6fc-667c2a7dbd6b" providerId="ADAL" clId="{42F03DA4-3C55-4375-B99A-DC07F80F0A74}" dt="2022-05-17T19:52:21.311" v="17857" actId="208"/>
          <ac:cxnSpMkLst>
            <pc:docMk/>
            <pc:sldMk cId="1778509354" sldId="319"/>
            <ac:cxnSpMk id="34" creationId="{FC9AF72D-6F8F-52DC-33EA-F035CD62DCC1}"/>
          </ac:cxnSpMkLst>
        </pc:cxnChg>
      </pc:sldChg>
      <pc:sldChg chg="addSp delSp modSp new mod">
        <pc:chgData name="Morrison Cabonilas" userId="7fe86791-0a19-4f98-b6fc-667c2a7dbd6b" providerId="ADAL" clId="{42F03DA4-3C55-4375-B99A-DC07F80F0A74}" dt="2022-05-17T20:09:48.224" v="18598" actId="1076"/>
        <pc:sldMkLst>
          <pc:docMk/>
          <pc:sldMk cId="461579936" sldId="320"/>
        </pc:sldMkLst>
        <pc:spChg chg="mod">
          <ac:chgData name="Morrison Cabonilas" userId="7fe86791-0a19-4f98-b6fc-667c2a7dbd6b" providerId="ADAL" clId="{42F03DA4-3C55-4375-B99A-DC07F80F0A74}" dt="2022-05-17T19:48:12.340" v="17507"/>
          <ac:spMkLst>
            <pc:docMk/>
            <pc:sldMk cId="461579936" sldId="320"/>
            <ac:spMk id="2" creationId="{9B4528C2-3C65-AC2D-FDA5-F7A021B7DEF5}"/>
          </ac:spMkLst>
        </pc:spChg>
        <pc:spChg chg="del">
          <ac:chgData name="Morrison Cabonilas" userId="7fe86791-0a19-4f98-b6fc-667c2a7dbd6b" providerId="ADAL" clId="{42F03DA4-3C55-4375-B99A-DC07F80F0A74}" dt="2022-05-17T19:48:13.418" v="17508" actId="478"/>
          <ac:spMkLst>
            <pc:docMk/>
            <pc:sldMk cId="461579936" sldId="320"/>
            <ac:spMk id="3" creationId="{A73D7288-7D8E-EBFB-3BDE-BAC505397151}"/>
          </ac:spMkLst>
        </pc:spChg>
        <pc:spChg chg="add mod">
          <ac:chgData name="Morrison Cabonilas" userId="7fe86791-0a19-4f98-b6fc-667c2a7dbd6b" providerId="ADAL" clId="{42F03DA4-3C55-4375-B99A-DC07F80F0A74}" dt="2022-05-17T19:54:28.730" v="18037" actId="207"/>
          <ac:spMkLst>
            <pc:docMk/>
            <pc:sldMk cId="461579936" sldId="320"/>
            <ac:spMk id="5" creationId="{76F89716-C5B6-A7B2-16D5-AABE5CA6EF11}"/>
          </ac:spMkLst>
        </pc:spChg>
        <pc:spChg chg="add mod">
          <ac:chgData name="Morrison Cabonilas" userId="7fe86791-0a19-4f98-b6fc-667c2a7dbd6b" providerId="ADAL" clId="{42F03DA4-3C55-4375-B99A-DC07F80F0A74}" dt="2022-05-17T19:54:35.554" v="18040" actId="14100"/>
          <ac:spMkLst>
            <pc:docMk/>
            <pc:sldMk cId="461579936" sldId="320"/>
            <ac:spMk id="6" creationId="{00A23920-4A6D-C96E-E434-251944A0082F}"/>
          </ac:spMkLst>
        </pc:spChg>
        <pc:spChg chg="add mod">
          <ac:chgData name="Morrison Cabonilas" userId="7fe86791-0a19-4f98-b6fc-667c2a7dbd6b" providerId="ADAL" clId="{42F03DA4-3C55-4375-B99A-DC07F80F0A74}" dt="2022-05-17T19:54:41.506" v="18043" actId="14100"/>
          <ac:spMkLst>
            <pc:docMk/>
            <pc:sldMk cId="461579936" sldId="320"/>
            <ac:spMk id="7" creationId="{B5113D92-EFE0-B33F-9F36-DB0E6E7F3283}"/>
          </ac:spMkLst>
        </pc:spChg>
        <pc:spChg chg="add mod">
          <ac:chgData name="Morrison Cabonilas" userId="7fe86791-0a19-4f98-b6fc-667c2a7dbd6b" providerId="ADAL" clId="{42F03DA4-3C55-4375-B99A-DC07F80F0A74}" dt="2022-05-17T19:54:46.212" v="18046" actId="14100"/>
          <ac:spMkLst>
            <pc:docMk/>
            <pc:sldMk cId="461579936" sldId="320"/>
            <ac:spMk id="8" creationId="{91204CF8-4BB5-C911-CD30-A2144F673572}"/>
          </ac:spMkLst>
        </pc:spChg>
        <pc:spChg chg="add mod">
          <ac:chgData name="Morrison Cabonilas" userId="7fe86791-0a19-4f98-b6fc-667c2a7dbd6b" providerId="ADAL" clId="{42F03DA4-3C55-4375-B99A-DC07F80F0A74}" dt="2022-05-17T19:55:27.847" v="18053" actId="14100"/>
          <ac:spMkLst>
            <pc:docMk/>
            <pc:sldMk cId="461579936" sldId="320"/>
            <ac:spMk id="11" creationId="{EBD71D28-591F-30B3-D23B-4CA52FD9EDF3}"/>
          </ac:spMkLst>
        </pc:spChg>
        <pc:spChg chg="add mod">
          <ac:chgData name="Morrison Cabonilas" userId="7fe86791-0a19-4f98-b6fc-667c2a7dbd6b" providerId="ADAL" clId="{42F03DA4-3C55-4375-B99A-DC07F80F0A74}" dt="2022-05-17T19:56:37.469" v="18156" actId="1076"/>
          <ac:spMkLst>
            <pc:docMk/>
            <pc:sldMk cId="461579936" sldId="320"/>
            <ac:spMk id="12" creationId="{1E20B802-88F6-2941-3916-B868223B46E2}"/>
          </ac:spMkLst>
        </pc:spChg>
        <pc:spChg chg="add mod">
          <ac:chgData name="Morrison Cabonilas" userId="7fe86791-0a19-4f98-b6fc-667c2a7dbd6b" providerId="ADAL" clId="{42F03DA4-3C55-4375-B99A-DC07F80F0A74}" dt="2022-05-17T19:56:39.489" v="18157" actId="1076"/>
          <ac:spMkLst>
            <pc:docMk/>
            <pc:sldMk cId="461579936" sldId="320"/>
            <ac:spMk id="13" creationId="{CEBA638E-FE8D-88CE-DB78-BCD5CE4A7D44}"/>
          </ac:spMkLst>
        </pc:spChg>
        <pc:spChg chg="add mod">
          <ac:chgData name="Morrison Cabonilas" userId="7fe86791-0a19-4f98-b6fc-667c2a7dbd6b" providerId="ADAL" clId="{42F03DA4-3C55-4375-B99A-DC07F80F0A74}" dt="2022-05-17T19:57:11.524" v="18252" actId="1076"/>
          <ac:spMkLst>
            <pc:docMk/>
            <pc:sldMk cId="461579936" sldId="320"/>
            <ac:spMk id="23" creationId="{33537F05-BDA3-E5F5-B05F-23A9088A7288}"/>
          </ac:spMkLst>
        </pc:spChg>
        <pc:spChg chg="add del">
          <ac:chgData name="Morrison Cabonilas" userId="7fe86791-0a19-4f98-b6fc-667c2a7dbd6b" providerId="ADAL" clId="{42F03DA4-3C55-4375-B99A-DC07F80F0A74}" dt="2022-05-17T20:09:29.341" v="18567" actId="478"/>
          <ac:spMkLst>
            <pc:docMk/>
            <pc:sldMk cId="461579936" sldId="320"/>
            <ac:spMk id="24" creationId="{703A8E73-B0F7-D6AE-2036-27C784A1CF0E}"/>
          </ac:spMkLst>
        </pc:spChg>
        <pc:spChg chg="add mod">
          <ac:chgData name="Morrison Cabonilas" userId="7fe86791-0a19-4f98-b6fc-667c2a7dbd6b" providerId="ADAL" clId="{42F03DA4-3C55-4375-B99A-DC07F80F0A74}" dt="2022-05-17T20:09:48.224" v="18598" actId="1076"/>
          <ac:spMkLst>
            <pc:docMk/>
            <pc:sldMk cId="461579936" sldId="320"/>
            <ac:spMk id="25" creationId="{23A96E9E-6C55-A90E-01BF-A14A062D6D8A}"/>
          </ac:spMkLst>
        </pc:spChg>
        <pc:picChg chg="add mod">
          <ac:chgData name="Morrison Cabonilas" userId="7fe86791-0a19-4f98-b6fc-667c2a7dbd6b" providerId="ADAL" clId="{42F03DA4-3C55-4375-B99A-DC07F80F0A74}" dt="2022-05-17T19:54:22.964" v="18034" actId="1076"/>
          <ac:picMkLst>
            <pc:docMk/>
            <pc:sldMk cId="461579936" sldId="320"/>
            <ac:picMk id="4" creationId="{5964C3E9-2956-C357-898D-7377A7566F34}"/>
          </ac:picMkLst>
        </pc:picChg>
        <pc:picChg chg="add mod">
          <ac:chgData name="Morrison Cabonilas" userId="7fe86791-0a19-4f98-b6fc-667c2a7dbd6b" providerId="ADAL" clId="{42F03DA4-3C55-4375-B99A-DC07F80F0A74}" dt="2022-05-17T19:55:18.623" v="18049" actId="1440"/>
          <ac:picMkLst>
            <pc:docMk/>
            <pc:sldMk cId="461579936" sldId="320"/>
            <ac:picMk id="10" creationId="{EAB514CD-64C9-9794-CBCB-708BAFAA6109}"/>
          </ac:picMkLst>
        </pc:picChg>
        <pc:cxnChg chg="add mod">
          <ac:chgData name="Morrison Cabonilas" userId="7fe86791-0a19-4f98-b6fc-667c2a7dbd6b" providerId="ADAL" clId="{42F03DA4-3C55-4375-B99A-DC07F80F0A74}" dt="2022-05-17T19:56:37.469" v="18156" actId="1076"/>
          <ac:cxnSpMkLst>
            <pc:docMk/>
            <pc:sldMk cId="461579936" sldId="320"/>
            <ac:cxnSpMk id="15" creationId="{9CCBE967-FE88-F92E-E8AE-92BBF9F80ECA}"/>
          </ac:cxnSpMkLst>
        </pc:cxnChg>
        <pc:cxnChg chg="add mod">
          <ac:chgData name="Morrison Cabonilas" userId="7fe86791-0a19-4f98-b6fc-667c2a7dbd6b" providerId="ADAL" clId="{42F03DA4-3C55-4375-B99A-DC07F80F0A74}" dt="2022-05-17T19:56:42.353" v="18158" actId="14100"/>
          <ac:cxnSpMkLst>
            <pc:docMk/>
            <pc:sldMk cId="461579936" sldId="320"/>
            <ac:cxnSpMk id="17" creationId="{09F834EE-AAA8-C3F9-95B9-9D47BE591367}"/>
          </ac:cxnSpMkLst>
        </pc:cxnChg>
        <pc:cxnChg chg="add mod">
          <ac:chgData name="Morrison Cabonilas" userId="7fe86791-0a19-4f98-b6fc-667c2a7dbd6b" providerId="ADAL" clId="{42F03DA4-3C55-4375-B99A-DC07F80F0A74}" dt="2022-05-17T19:56:46.158" v="18161" actId="14100"/>
          <ac:cxnSpMkLst>
            <pc:docMk/>
            <pc:sldMk cId="461579936" sldId="320"/>
            <ac:cxnSpMk id="20" creationId="{192C4042-CF66-3D93-8E90-1AE5F25136CF}"/>
          </ac:cxnSpMkLst>
        </pc:cxnChg>
      </pc:sldChg>
      <pc:sldChg chg="addSp delSp modSp new mod">
        <pc:chgData name="Morrison Cabonilas" userId="7fe86791-0a19-4f98-b6fc-667c2a7dbd6b" providerId="ADAL" clId="{42F03DA4-3C55-4375-B99A-DC07F80F0A74}" dt="2022-05-17T20:01:23.590" v="18343" actId="14100"/>
        <pc:sldMkLst>
          <pc:docMk/>
          <pc:sldMk cId="1738121392" sldId="321"/>
        </pc:sldMkLst>
        <pc:spChg chg="mod">
          <ac:chgData name="Morrison Cabonilas" userId="7fe86791-0a19-4f98-b6fc-667c2a7dbd6b" providerId="ADAL" clId="{42F03DA4-3C55-4375-B99A-DC07F80F0A74}" dt="2022-05-17T19:57:50.662" v="18262"/>
          <ac:spMkLst>
            <pc:docMk/>
            <pc:sldMk cId="1738121392" sldId="321"/>
            <ac:spMk id="2" creationId="{1E307C0A-9518-1E57-D406-480C636640B6}"/>
          </ac:spMkLst>
        </pc:spChg>
        <pc:spChg chg="del">
          <ac:chgData name="Morrison Cabonilas" userId="7fe86791-0a19-4f98-b6fc-667c2a7dbd6b" providerId="ADAL" clId="{42F03DA4-3C55-4375-B99A-DC07F80F0A74}" dt="2022-05-17T19:57:47.859" v="18261" actId="478"/>
          <ac:spMkLst>
            <pc:docMk/>
            <pc:sldMk cId="1738121392" sldId="321"/>
            <ac:spMk id="3" creationId="{74791C9C-84B2-806F-9B22-78AB3CD0C1D9}"/>
          </ac:spMkLst>
        </pc:spChg>
        <pc:spChg chg="add mod">
          <ac:chgData name="Morrison Cabonilas" userId="7fe86791-0a19-4f98-b6fc-667c2a7dbd6b" providerId="ADAL" clId="{42F03DA4-3C55-4375-B99A-DC07F80F0A74}" dt="2022-05-17T20:01:07.511" v="18335" actId="14100"/>
          <ac:spMkLst>
            <pc:docMk/>
            <pc:sldMk cId="1738121392" sldId="321"/>
            <ac:spMk id="5" creationId="{929A84DC-A281-2B8A-4664-A46F741D45B0}"/>
          </ac:spMkLst>
        </pc:spChg>
        <pc:spChg chg="add mod">
          <ac:chgData name="Morrison Cabonilas" userId="7fe86791-0a19-4f98-b6fc-667c2a7dbd6b" providerId="ADAL" clId="{42F03DA4-3C55-4375-B99A-DC07F80F0A74}" dt="2022-05-17T20:01:23.590" v="18343" actId="14100"/>
          <ac:spMkLst>
            <pc:docMk/>
            <pc:sldMk cId="1738121392" sldId="321"/>
            <ac:spMk id="6" creationId="{F0C4BB07-5F93-132C-9E92-1F318B91E4C2}"/>
          </ac:spMkLst>
        </pc:spChg>
        <pc:spChg chg="add mod">
          <ac:chgData name="Morrison Cabonilas" userId="7fe86791-0a19-4f98-b6fc-667c2a7dbd6b" providerId="ADAL" clId="{42F03DA4-3C55-4375-B99A-DC07F80F0A74}" dt="2022-05-17T20:01:13.373" v="18337" actId="1076"/>
          <ac:spMkLst>
            <pc:docMk/>
            <pc:sldMk cId="1738121392" sldId="321"/>
            <ac:spMk id="7" creationId="{52962484-AF9D-065A-D6D3-6B94EFDDD370}"/>
          </ac:spMkLst>
        </pc:spChg>
        <pc:picChg chg="add del mod modCrop">
          <ac:chgData name="Morrison Cabonilas" userId="7fe86791-0a19-4f98-b6fc-667c2a7dbd6b" providerId="ADAL" clId="{42F03DA4-3C55-4375-B99A-DC07F80F0A74}" dt="2022-05-17T20:00:51.820" v="18329" actId="478"/>
          <ac:picMkLst>
            <pc:docMk/>
            <pc:sldMk cId="1738121392" sldId="321"/>
            <ac:picMk id="4" creationId="{319EA9BE-E102-C7A2-DAA4-7D3D4CF8E561}"/>
          </ac:picMkLst>
        </pc:picChg>
        <pc:picChg chg="add mod ord">
          <ac:chgData name="Morrison Cabonilas" userId="7fe86791-0a19-4f98-b6fc-667c2a7dbd6b" providerId="ADAL" clId="{42F03DA4-3C55-4375-B99A-DC07F80F0A74}" dt="2022-05-17T20:01:17.182" v="18341" actId="1076"/>
          <ac:picMkLst>
            <pc:docMk/>
            <pc:sldMk cId="1738121392" sldId="321"/>
            <ac:picMk id="8" creationId="{B807708D-2EF7-BF24-C757-9EB82539D938}"/>
          </ac:picMkLst>
        </pc:picChg>
      </pc:sldChg>
      <pc:sldChg chg="addSp delSp modSp add mod">
        <pc:chgData name="Morrison Cabonilas" userId="7fe86791-0a19-4f98-b6fc-667c2a7dbd6b" providerId="ADAL" clId="{42F03DA4-3C55-4375-B99A-DC07F80F0A74}" dt="2022-05-17T20:05:30.966" v="18472" actId="1076"/>
        <pc:sldMkLst>
          <pc:docMk/>
          <pc:sldMk cId="3940821218" sldId="322"/>
        </pc:sldMkLst>
        <pc:spChg chg="add mod">
          <ac:chgData name="Morrison Cabonilas" userId="7fe86791-0a19-4f98-b6fc-667c2a7dbd6b" providerId="ADAL" clId="{42F03DA4-3C55-4375-B99A-DC07F80F0A74}" dt="2022-05-17T20:02:17.400" v="18362" actId="207"/>
          <ac:spMkLst>
            <pc:docMk/>
            <pc:sldMk cId="3940821218" sldId="322"/>
            <ac:spMk id="3" creationId="{527507EA-58B8-8024-881C-80F5BAFA0FD9}"/>
          </ac:spMkLst>
        </pc:spChg>
        <pc:spChg chg="mod">
          <ac:chgData name="Morrison Cabonilas" userId="7fe86791-0a19-4f98-b6fc-667c2a7dbd6b" providerId="ADAL" clId="{42F03DA4-3C55-4375-B99A-DC07F80F0A74}" dt="2022-05-17T20:01:59.273" v="18355" actId="14100"/>
          <ac:spMkLst>
            <pc:docMk/>
            <pc:sldMk cId="3940821218" sldId="322"/>
            <ac:spMk id="5" creationId="{929A84DC-A281-2B8A-4664-A46F741D45B0}"/>
          </ac:spMkLst>
        </pc:spChg>
        <pc:spChg chg="mod">
          <ac:chgData name="Morrison Cabonilas" userId="7fe86791-0a19-4f98-b6fc-667c2a7dbd6b" providerId="ADAL" clId="{42F03DA4-3C55-4375-B99A-DC07F80F0A74}" dt="2022-05-17T20:02:05.452" v="18357" actId="14100"/>
          <ac:spMkLst>
            <pc:docMk/>
            <pc:sldMk cId="3940821218" sldId="322"/>
            <ac:spMk id="6" creationId="{F0C4BB07-5F93-132C-9E92-1F318B91E4C2}"/>
          </ac:spMkLst>
        </pc:spChg>
        <pc:spChg chg="add mod">
          <ac:chgData name="Morrison Cabonilas" userId="7fe86791-0a19-4f98-b6fc-667c2a7dbd6b" providerId="ADAL" clId="{42F03DA4-3C55-4375-B99A-DC07F80F0A74}" dt="2022-05-17T20:02:26.973" v="18366" actId="207"/>
          <ac:spMkLst>
            <pc:docMk/>
            <pc:sldMk cId="3940821218" sldId="322"/>
            <ac:spMk id="10" creationId="{055A7269-B27C-65CF-65A5-36EB558408B3}"/>
          </ac:spMkLst>
        </pc:spChg>
        <pc:spChg chg="add mod">
          <ac:chgData name="Morrison Cabonilas" userId="7fe86791-0a19-4f98-b6fc-667c2a7dbd6b" providerId="ADAL" clId="{42F03DA4-3C55-4375-B99A-DC07F80F0A74}" dt="2022-05-17T20:02:40.951" v="18381" actId="1076"/>
          <ac:spMkLst>
            <pc:docMk/>
            <pc:sldMk cId="3940821218" sldId="322"/>
            <ac:spMk id="11" creationId="{D86BE907-24F0-29EF-DA45-328BA99E7FFC}"/>
          </ac:spMkLst>
        </pc:spChg>
        <pc:spChg chg="add mod">
          <ac:chgData name="Morrison Cabonilas" userId="7fe86791-0a19-4f98-b6fc-667c2a7dbd6b" providerId="ADAL" clId="{42F03DA4-3C55-4375-B99A-DC07F80F0A74}" dt="2022-05-17T20:05:12.124" v="18455" actId="207"/>
          <ac:spMkLst>
            <pc:docMk/>
            <pc:sldMk cId="3940821218" sldId="322"/>
            <ac:spMk id="12" creationId="{59E9A495-C14A-9435-B7B1-EDCDD33B0789}"/>
          </ac:spMkLst>
        </pc:spChg>
        <pc:spChg chg="add del">
          <ac:chgData name="Morrison Cabonilas" userId="7fe86791-0a19-4f98-b6fc-667c2a7dbd6b" providerId="ADAL" clId="{42F03DA4-3C55-4375-B99A-DC07F80F0A74}" dt="2022-05-17T20:05:16.868" v="18457" actId="11529"/>
          <ac:spMkLst>
            <pc:docMk/>
            <pc:sldMk cId="3940821218" sldId="322"/>
            <ac:spMk id="13" creationId="{3B30DD80-5F18-229D-6E0D-8EDD05A0F9F4}"/>
          </ac:spMkLst>
        </pc:spChg>
        <pc:spChg chg="add mod">
          <ac:chgData name="Morrison Cabonilas" userId="7fe86791-0a19-4f98-b6fc-667c2a7dbd6b" providerId="ADAL" clId="{42F03DA4-3C55-4375-B99A-DC07F80F0A74}" dt="2022-05-17T20:05:30.966" v="18472" actId="1076"/>
          <ac:spMkLst>
            <pc:docMk/>
            <pc:sldMk cId="3940821218" sldId="322"/>
            <ac:spMk id="16" creationId="{DF16E3B0-D0C7-76A1-C284-5A478618D1A2}"/>
          </ac:spMkLst>
        </pc:spChg>
        <pc:picChg chg="del">
          <ac:chgData name="Morrison Cabonilas" userId="7fe86791-0a19-4f98-b6fc-667c2a7dbd6b" providerId="ADAL" clId="{42F03DA4-3C55-4375-B99A-DC07F80F0A74}" dt="2022-05-17T19:58:34.170" v="18277" actId="478"/>
          <ac:picMkLst>
            <pc:docMk/>
            <pc:sldMk cId="3940821218" sldId="322"/>
            <ac:picMk id="4" creationId="{319EA9BE-E102-C7A2-DAA4-7D3D4CF8E561}"/>
          </ac:picMkLst>
        </pc:picChg>
        <pc:picChg chg="add mod ord modCrop">
          <ac:chgData name="Morrison Cabonilas" userId="7fe86791-0a19-4f98-b6fc-667c2a7dbd6b" providerId="ADAL" clId="{42F03DA4-3C55-4375-B99A-DC07F80F0A74}" dt="2022-05-17T20:01:49.725" v="18349" actId="167"/>
          <ac:picMkLst>
            <pc:docMk/>
            <pc:sldMk cId="3940821218" sldId="322"/>
            <ac:picMk id="7" creationId="{50D9E785-8EF2-834F-8FE1-79A112178CC7}"/>
          </ac:picMkLst>
        </pc:picChg>
        <pc:picChg chg="add del mod modCrop">
          <ac:chgData name="Morrison Cabonilas" userId="7fe86791-0a19-4f98-b6fc-667c2a7dbd6b" providerId="ADAL" clId="{42F03DA4-3C55-4375-B99A-DC07F80F0A74}" dt="2022-05-17T20:00:50.371" v="18328" actId="21"/>
          <ac:picMkLst>
            <pc:docMk/>
            <pc:sldMk cId="3940821218" sldId="322"/>
            <ac:picMk id="8" creationId="{BE91A8FF-11A9-3E52-4A27-ED34DE87AB2F}"/>
          </ac:picMkLst>
        </pc:picChg>
        <pc:picChg chg="add mod ord">
          <ac:chgData name="Morrison Cabonilas" userId="7fe86791-0a19-4f98-b6fc-667c2a7dbd6b" providerId="ADAL" clId="{42F03DA4-3C55-4375-B99A-DC07F80F0A74}" dt="2022-05-17T20:01:52.795" v="18352" actId="1076"/>
          <ac:picMkLst>
            <pc:docMk/>
            <pc:sldMk cId="3940821218" sldId="322"/>
            <ac:picMk id="9" creationId="{51D24643-202C-9588-BFDC-23214CCBE0A2}"/>
          </ac:picMkLst>
        </pc:picChg>
        <pc:cxnChg chg="add mod">
          <ac:chgData name="Morrison Cabonilas" userId="7fe86791-0a19-4f98-b6fc-667c2a7dbd6b" providerId="ADAL" clId="{42F03DA4-3C55-4375-B99A-DC07F80F0A74}" dt="2022-05-17T20:05:24.457" v="18459" actId="208"/>
          <ac:cxnSpMkLst>
            <pc:docMk/>
            <pc:sldMk cId="3940821218" sldId="322"/>
            <ac:cxnSpMk id="15" creationId="{BC8BB685-4F80-98F8-17AF-50951167490D}"/>
          </ac:cxnSpMkLst>
        </pc:cxnChg>
      </pc:sldChg>
      <pc:sldChg chg="addSp delSp modSp add mod">
        <pc:chgData name="Morrison Cabonilas" userId="7fe86791-0a19-4f98-b6fc-667c2a7dbd6b" providerId="ADAL" clId="{42F03DA4-3C55-4375-B99A-DC07F80F0A74}" dt="2022-05-17T20:10:00.441" v="18600" actId="1076"/>
        <pc:sldMkLst>
          <pc:docMk/>
          <pc:sldMk cId="3022414877" sldId="323"/>
        </pc:sldMkLst>
        <pc:spChg chg="mod">
          <ac:chgData name="Morrison Cabonilas" userId="7fe86791-0a19-4f98-b6fc-667c2a7dbd6b" providerId="ADAL" clId="{42F03DA4-3C55-4375-B99A-DC07F80F0A74}" dt="2022-05-17T20:03:46.428" v="18403" actId="14100"/>
          <ac:spMkLst>
            <pc:docMk/>
            <pc:sldMk cId="3022414877" sldId="323"/>
            <ac:spMk id="5" creationId="{929A84DC-A281-2B8A-4664-A46F741D45B0}"/>
          </ac:spMkLst>
        </pc:spChg>
        <pc:spChg chg="mod">
          <ac:chgData name="Morrison Cabonilas" userId="7fe86791-0a19-4f98-b6fc-667c2a7dbd6b" providerId="ADAL" clId="{42F03DA4-3C55-4375-B99A-DC07F80F0A74}" dt="2022-05-17T20:03:33.457" v="18400" actId="14100"/>
          <ac:spMkLst>
            <pc:docMk/>
            <pc:sldMk cId="3022414877" sldId="323"/>
            <ac:spMk id="6" creationId="{F0C4BB07-5F93-132C-9E92-1F318B91E4C2}"/>
          </ac:spMkLst>
        </pc:spChg>
        <pc:spChg chg="add mod">
          <ac:chgData name="Morrison Cabonilas" userId="7fe86791-0a19-4f98-b6fc-667c2a7dbd6b" providerId="ADAL" clId="{42F03DA4-3C55-4375-B99A-DC07F80F0A74}" dt="2022-05-17T20:03:55.124" v="18406" actId="207"/>
          <ac:spMkLst>
            <pc:docMk/>
            <pc:sldMk cId="3022414877" sldId="323"/>
            <ac:spMk id="10" creationId="{6BA42785-6A22-BB05-F773-310C514EE82A}"/>
          </ac:spMkLst>
        </pc:spChg>
        <pc:spChg chg="add mod">
          <ac:chgData name="Morrison Cabonilas" userId="7fe86791-0a19-4f98-b6fc-667c2a7dbd6b" providerId="ADAL" clId="{42F03DA4-3C55-4375-B99A-DC07F80F0A74}" dt="2022-05-17T20:04:12.212" v="18427" actId="20577"/>
          <ac:spMkLst>
            <pc:docMk/>
            <pc:sldMk cId="3022414877" sldId="323"/>
            <ac:spMk id="13" creationId="{B02D2C69-8047-AA75-E002-4152FC22D73B}"/>
          </ac:spMkLst>
        </pc:spChg>
        <pc:spChg chg="add mod">
          <ac:chgData name="Morrison Cabonilas" userId="7fe86791-0a19-4f98-b6fc-667c2a7dbd6b" providerId="ADAL" clId="{42F03DA4-3C55-4375-B99A-DC07F80F0A74}" dt="2022-05-17T20:04:33.991" v="18429" actId="1076"/>
          <ac:spMkLst>
            <pc:docMk/>
            <pc:sldMk cId="3022414877" sldId="323"/>
            <ac:spMk id="14" creationId="{6E43E8D4-F257-C156-E3D0-BDEB8D8BC089}"/>
          </ac:spMkLst>
        </pc:spChg>
        <pc:spChg chg="add mod">
          <ac:chgData name="Morrison Cabonilas" userId="7fe86791-0a19-4f98-b6fc-667c2a7dbd6b" providerId="ADAL" clId="{42F03DA4-3C55-4375-B99A-DC07F80F0A74}" dt="2022-05-17T20:04:41.707" v="18432" actId="207"/>
          <ac:spMkLst>
            <pc:docMk/>
            <pc:sldMk cId="3022414877" sldId="323"/>
            <ac:spMk id="15" creationId="{E763DDB7-C40F-8305-A1F8-D9B3C3062891}"/>
          </ac:spMkLst>
        </pc:spChg>
        <pc:spChg chg="add mod">
          <ac:chgData name="Morrison Cabonilas" userId="7fe86791-0a19-4f98-b6fc-667c2a7dbd6b" providerId="ADAL" clId="{42F03DA4-3C55-4375-B99A-DC07F80F0A74}" dt="2022-05-17T20:10:00.441" v="18600" actId="1076"/>
          <ac:spMkLst>
            <pc:docMk/>
            <pc:sldMk cId="3022414877" sldId="323"/>
            <ac:spMk id="16" creationId="{A9D62C16-FAA1-52CB-E68A-8993F5180D66}"/>
          </ac:spMkLst>
        </pc:spChg>
        <pc:picChg chg="del">
          <ac:chgData name="Morrison Cabonilas" userId="7fe86791-0a19-4f98-b6fc-667c2a7dbd6b" providerId="ADAL" clId="{42F03DA4-3C55-4375-B99A-DC07F80F0A74}" dt="2022-05-17T19:59:56.377" v="18314" actId="478"/>
          <ac:picMkLst>
            <pc:docMk/>
            <pc:sldMk cId="3022414877" sldId="323"/>
            <ac:picMk id="4" creationId="{319EA9BE-E102-C7A2-DAA4-7D3D4CF8E561}"/>
          </ac:picMkLst>
        </pc:picChg>
        <pc:picChg chg="add del mod">
          <ac:chgData name="Morrison Cabonilas" userId="7fe86791-0a19-4f98-b6fc-667c2a7dbd6b" providerId="ADAL" clId="{42F03DA4-3C55-4375-B99A-DC07F80F0A74}" dt="2022-05-17T20:02:52.886" v="18382" actId="478"/>
          <ac:picMkLst>
            <pc:docMk/>
            <pc:sldMk cId="3022414877" sldId="323"/>
            <ac:picMk id="7" creationId="{EF0935BD-C33D-E963-0B8C-C834527DA397}"/>
          </ac:picMkLst>
        </pc:picChg>
        <pc:picChg chg="add mod ord">
          <ac:chgData name="Morrison Cabonilas" userId="7fe86791-0a19-4f98-b6fc-667c2a7dbd6b" providerId="ADAL" clId="{42F03DA4-3C55-4375-B99A-DC07F80F0A74}" dt="2022-05-17T20:03:23.221" v="18395" actId="167"/>
          <ac:picMkLst>
            <pc:docMk/>
            <pc:sldMk cId="3022414877" sldId="323"/>
            <ac:picMk id="8" creationId="{75185C7F-B6E6-2B34-A7DD-0A71FFD1C8DE}"/>
          </ac:picMkLst>
        </pc:picChg>
        <pc:picChg chg="add mod ord">
          <ac:chgData name="Morrison Cabonilas" userId="7fe86791-0a19-4f98-b6fc-667c2a7dbd6b" providerId="ADAL" clId="{42F03DA4-3C55-4375-B99A-DC07F80F0A74}" dt="2022-05-17T20:03:24.525" v="18396" actId="167"/>
          <ac:picMkLst>
            <pc:docMk/>
            <pc:sldMk cId="3022414877" sldId="323"/>
            <ac:picMk id="9" creationId="{B1608528-8E8E-A287-C1C3-1AFA7B19CFB1}"/>
          </ac:picMkLst>
        </pc:picChg>
        <pc:cxnChg chg="add mod">
          <ac:chgData name="Morrison Cabonilas" userId="7fe86791-0a19-4f98-b6fc-667c2a7dbd6b" providerId="ADAL" clId="{42F03DA4-3C55-4375-B99A-DC07F80F0A74}" dt="2022-05-17T20:04:01.752" v="18408" actId="208"/>
          <ac:cxnSpMkLst>
            <pc:docMk/>
            <pc:sldMk cId="3022414877" sldId="323"/>
            <ac:cxnSpMk id="12" creationId="{75C0B976-4A64-C2BB-777F-4A2BF710EB9D}"/>
          </ac:cxnSpMkLst>
        </pc:cxnChg>
      </pc:sldChg>
    </pc:docChg>
  </pc:docChgLst>
  <pc:docChgLst>
    <pc:chgData name="Morrison Cabonilas" userId="7fe86791-0a19-4f98-b6fc-667c2a7dbd6b" providerId="ADAL" clId="{CC4D4C23-74EF-4D2E-9C9D-3597C96C83F6}"/>
    <pc:docChg chg="undo redo custSel addSld delSld modSld sldOrd">
      <pc:chgData name="Morrison Cabonilas" userId="7fe86791-0a19-4f98-b6fc-667c2a7dbd6b" providerId="ADAL" clId="{CC4D4C23-74EF-4D2E-9C9D-3597C96C83F6}" dt="2022-04-27T15:16:32.175" v="1574" actId="20577"/>
      <pc:docMkLst>
        <pc:docMk/>
      </pc:docMkLst>
      <pc:sldChg chg="delSp modSp mod">
        <pc:chgData name="Morrison Cabonilas" userId="7fe86791-0a19-4f98-b6fc-667c2a7dbd6b" providerId="ADAL" clId="{CC4D4C23-74EF-4D2E-9C9D-3597C96C83F6}" dt="2022-04-27T15:06:45.422" v="808" actId="20577"/>
        <pc:sldMkLst>
          <pc:docMk/>
          <pc:sldMk cId="1325061211" sldId="256"/>
        </pc:sldMkLst>
        <pc:spChg chg="mod">
          <ac:chgData name="Morrison Cabonilas" userId="7fe86791-0a19-4f98-b6fc-667c2a7dbd6b" providerId="ADAL" clId="{CC4D4C23-74EF-4D2E-9C9D-3597C96C83F6}" dt="2022-04-27T15:06:45.422" v="808" actId="20577"/>
          <ac:spMkLst>
            <pc:docMk/>
            <pc:sldMk cId="1325061211" sldId="256"/>
            <ac:spMk id="2" creationId="{00000000-0000-0000-0000-000000000000}"/>
          </ac:spMkLst>
        </pc:spChg>
        <pc:spChg chg="del">
          <ac:chgData name="Morrison Cabonilas" userId="7fe86791-0a19-4f98-b6fc-667c2a7dbd6b" providerId="ADAL" clId="{CC4D4C23-74EF-4D2E-9C9D-3597C96C83F6}" dt="2022-04-27T14:57:01.598" v="54" actId="478"/>
          <ac:spMkLst>
            <pc:docMk/>
            <pc:sldMk cId="1325061211" sldId="256"/>
            <ac:spMk id="3" creationId="{00000000-0000-0000-0000-000000000000}"/>
          </ac:spMkLst>
        </pc:spChg>
      </pc:sldChg>
      <pc:sldChg chg="modSp mod">
        <pc:chgData name="Morrison Cabonilas" userId="7fe86791-0a19-4f98-b6fc-667c2a7dbd6b" providerId="ADAL" clId="{CC4D4C23-74EF-4D2E-9C9D-3597C96C83F6}" dt="2022-04-27T15:09:16.035" v="1132" actId="20577"/>
        <pc:sldMkLst>
          <pc:docMk/>
          <pc:sldMk cId="2201572609" sldId="257"/>
        </pc:sldMkLst>
        <pc:spChg chg="mod">
          <ac:chgData name="Morrison Cabonilas" userId="7fe86791-0a19-4f98-b6fc-667c2a7dbd6b" providerId="ADAL" clId="{CC4D4C23-74EF-4D2E-9C9D-3597C96C83F6}" dt="2022-04-27T15:00:28.856" v="129" actId="20577"/>
          <ac:spMkLst>
            <pc:docMk/>
            <pc:sldMk cId="2201572609" sldId="257"/>
            <ac:spMk id="5" creationId="{00000000-0000-0000-0000-000000000000}"/>
          </ac:spMkLst>
        </pc:spChg>
        <pc:spChg chg="mod">
          <ac:chgData name="Morrison Cabonilas" userId="7fe86791-0a19-4f98-b6fc-667c2a7dbd6b" providerId="ADAL" clId="{CC4D4C23-74EF-4D2E-9C9D-3597C96C83F6}" dt="2022-04-27T15:09:16.035" v="1132" actId="20577"/>
          <ac:spMkLst>
            <pc:docMk/>
            <pc:sldMk cId="2201572609" sldId="257"/>
            <ac:spMk id="6" creationId="{00000000-0000-0000-0000-000000000000}"/>
          </ac:spMkLst>
        </pc:spChg>
      </pc:sldChg>
      <pc:sldChg chg="modSp mod ord">
        <pc:chgData name="Morrison Cabonilas" userId="7fe86791-0a19-4f98-b6fc-667c2a7dbd6b" providerId="ADAL" clId="{CC4D4C23-74EF-4D2E-9C9D-3597C96C83F6}" dt="2022-04-27T15:08:47.903" v="1063" actId="20577"/>
        <pc:sldMkLst>
          <pc:docMk/>
          <pc:sldMk cId="450669007" sldId="258"/>
        </pc:sldMkLst>
        <pc:spChg chg="mod">
          <ac:chgData name="Morrison Cabonilas" userId="7fe86791-0a19-4f98-b6fc-667c2a7dbd6b" providerId="ADAL" clId="{CC4D4C23-74EF-4D2E-9C9D-3597C96C83F6}" dt="2022-04-27T15:08:47.903" v="1063" actId="20577"/>
          <ac:spMkLst>
            <pc:docMk/>
            <pc:sldMk cId="450669007" sldId="258"/>
            <ac:spMk id="4" creationId="{00000000-0000-0000-0000-000000000000}"/>
          </ac:spMkLst>
        </pc:spChg>
      </pc:sldChg>
      <pc:sldChg chg="addSp delSp modSp new del mod ord modClrScheme chgLayout">
        <pc:chgData name="Morrison Cabonilas" userId="7fe86791-0a19-4f98-b6fc-667c2a7dbd6b" providerId="ADAL" clId="{CC4D4C23-74EF-4D2E-9C9D-3597C96C83F6}" dt="2022-04-27T15:09:21.217" v="1134" actId="47"/>
        <pc:sldMkLst>
          <pc:docMk/>
          <pc:sldMk cId="2282670263" sldId="259"/>
        </pc:sldMkLst>
        <pc:spChg chg="del mod ord">
          <ac:chgData name="Morrison Cabonilas" userId="7fe86791-0a19-4f98-b6fc-667c2a7dbd6b" providerId="ADAL" clId="{CC4D4C23-74EF-4D2E-9C9D-3597C96C83F6}" dt="2022-04-27T15:02:58.984" v="340" actId="700"/>
          <ac:spMkLst>
            <pc:docMk/>
            <pc:sldMk cId="2282670263" sldId="259"/>
            <ac:spMk id="2" creationId="{0E9EED74-635F-4329-B899-01AEF88E6C4C}"/>
          </ac:spMkLst>
        </pc:spChg>
        <pc:spChg chg="del mod ord">
          <ac:chgData name="Morrison Cabonilas" userId="7fe86791-0a19-4f98-b6fc-667c2a7dbd6b" providerId="ADAL" clId="{CC4D4C23-74EF-4D2E-9C9D-3597C96C83F6}" dt="2022-04-27T15:02:58.984" v="340" actId="700"/>
          <ac:spMkLst>
            <pc:docMk/>
            <pc:sldMk cId="2282670263" sldId="259"/>
            <ac:spMk id="3" creationId="{4552EADF-0CA8-4DBA-B3D7-96811BE84FA3}"/>
          </ac:spMkLst>
        </pc:spChg>
        <pc:spChg chg="add mod ord">
          <ac:chgData name="Morrison Cabonilas" userId="7fe86791-0a19-4f98-b6fc-667c2a7dbd6b" providerId="ADAL" clId="{CC4D4C23-74EF-4D2E-9C9D-3597C96C83F6}" dt="2022-04-27T15:08:15.077" v="1018"/>
          <ac:spMkLst>
            <pc:docMk/>
            <pc:sldMk cId="2282670263" sldId="259"/>
            <ac:spMk id="4" creationId="{C553DED8-5E40-464B-A546-03604DE24C61}"/>
          </ac:spMkLst>
        </pc:spChg>
        <pc:spChg chg="add mod ord">
          <ac:chgData name="Morrison Cabonilas" userId="7fe86791-0a19-4f98-b6fc-667c2a7dbd6b" providerId="ADAL" clId="{CC4D4C23-74EF-4D2E-9C9D-3597C96C83F6}" dt="2022-04-27T15:02:58.984" v="340" actId="700"/>
          <ac:spMkLst>
            <pc:docMk/>
            <pc:sldMk cId="2282670263" sldId="259"/>
            <ac:spMk id="5" creationId="{1B689356-EF88-4ACC-BFBD-3AF860664760}"/>
          </ac:spMkLst>
        </pc:spChg>
      </pc:sldChg>
      <pc:sldChg chg="modSp add mod">
        <pc:chgData name="Morrison Cabonilas" userId="7fe86791-0a19-4f98-b6fc-667c2a7dbd6b" providerId="ADAL" clId="{CC4D4C23-74EF-4D2E-9C9D-3597C96C83F6}" dt="2022-04-27T15:09:19.327" v="1133"/>
        <pc:sldMkLst>
          <pc:docMk/>
          <pc:sldMk cId="1415072527" sldId="260"/>
        </pc:sldMkLst>
        <pc:spChg chg="mod">
          <ac:chgData name="Morrison Cabonilas" userId="7fe86791-0a19-4f98-b6fc-667c2a7dbd6b" providerId="ADAL" clId="{CC4D4C23-74EF-4D2E-9C9D-3597C96C83F6}" dt="2022-04-27T15:09:19.327" v="1133"/>
          <ac:spMkLst>
            <pc:docMk/>
            <pc:sldMk cId="1415072527" sldId="260"/>
            <ac:spMk id="4" creationId="{C553DED8-5E40-464B-A546-03604DE24C61}"/>
          </ac:spMkLst>
        </pc:spChg>
      </pc:sldChg>
      <pc:sldChg chg="modSp add mod">
        <pc:chgData name="Morrison Cabonilas" userId="7fe86791-0a19-4f98-b6fc-667c2a7dbd6b" providerId="ADAL" clId="{CC4D4C23-74EF-4D2E-9C9D-3597C96C83F6}" dt="2022-04-27T15:03:33.498" v="482" actId="20577"/>
        <pc:sldMkLst>
          <pc:docMk/>
          <pc:sldMk cId="1526483476" sldId="261"/>
        </pc:sldMkLst>
        <pc:spChg chg="mod">
          <ac:chgData name="Morrison Cabonilas" userId="7fe86791-0a19-4f98-b6fc-667c2a7dbd6b" providerId="ADAL" clId="{CC4D4C23-74EF-4D2E-9C9D-3597C96C83F6}" dt="2022-04-27T15:03:33.498" v="482" actId="20577"/>
          <ac:spMkLst>
            <pc:docMk/>
            <pc:sldMk cId="1526483476" sldId="261"/>
            <ac:spMk id="4" creationId="{C553DED8-5E40-464B-A546-03604DE24C61}"/>
          </ac:spMkLst>
        </pc:spChg>
      </pc:sldChg>
      <pc:sldChg chg="new del">
        <pc:chgData name="Morrison Cabonilas" userId="7fe86791-0a19-4f98-b6fc-667c2a7dbd6b" providerId="ADAL" clId="{CC4D4C23-74EF-4D2E-9C9D-3597C96C83F6}" dt="2022-04-27T15:05:03.426" v="568" actId="47"/>
        <pc:sldMkLst>
          <pc:docMk/>
          <pc:sldMk cId="938778235" sldId="262"/>
        </pc:sldMkLst>
      </pc:sldChg>
      <pc:sldChg chg="addSp delSp modSp add mod">
        <pc:chgData name="Morrison Cabonilas" userId="7fe86791-0a19-4f98-b6fc-667c2a7dbd6b" providerId="ADAL" clId="{CC4D4C23-74EF-4D2E-9C9D-3597C96C83F6}" dt="2022-04-27T15:16:32.175" v="1574" actId="20577"/>
        <pc:sldMkLst>
          <pc:docMk/>
          <pc:sldMk cId="2497345850" sldId="262"/>
        </pc:sldMkLst>
        <pc:spChg chg="add del mod">
          <ac:chgData name="Morrison Cabonilas" userId="7fe86791-0a19-4f98-b6fc-667c2a7dbd6b" providerId="ADAL" clId="{CC4D4C23-74EF-4D2E-9C9D-3597C96C83F6}" dt="2022-04-27T15:16:32.175" v="1574" actId="20577"/>
          <ac:spMkLst>
            <pc:docMk/>
            <pc:sldMk cId="2497345850" sldId="262"/>
            <ac:spMk id="2" creationId="{474362A2-87D9-410A-AA1A-5F6ECBDD2E4B}"/>
          </ac:spMkLst>
        </pc:spChg>
        <pc:spChg chg="mod">
          <ac:chgData name="Morrison Cabonilas" userId="7fe86791-0a19-4f98-b6fc-667c2a7dbd6b" providerId="ADAL" clId="{CC4D4C23-74EF-4D2E-9C9D-3597C96C83F6}" dt="2022-04-27T15:08:36.658" v="1040" actId="20577"/>
          <ac:spMkLst>
            <pc:docMk/>
            <pc:sldMk cId="2497345850" sldId="262"/>
            <ac:spMk id="4" creationId="{00000000-0000-0000-0000-000000000000}"/>
          </ac:spMkLst>
        </pc:spChg>
      </pc:sldChg>
      <pc:sldChg chg="addSp delSp modSp new mod">
        <pc:chgData name="Morrison Cabonilas" userId="7fe86791-0a19-4f98-b6fc-667c2a7dbd6b" providerId="ADAL" clId="{CC4D4C23-74EF-4D2E-9C9D-3597C96C83F6}" dt="2022-04-27T15:14:38.859" v="1351" actId="478"/>
        <pc:sldMkLst>
          <pc:docMk/>
          <pc:sldMk cId="1556932985" sldId="263"/>
        </pc:sldMkLst>
        <pc:spChg chg="del mod">
          <ac:chgData name="Morrison Cabonilas" userId="7fe86791-0a19-4f98-b6fc-667c2a7dbd6b" providerId="ADAL" clId="{CC4D4C23-74EF-4D2E-9C9D-3597C96C83F6}" dt="2022-04-27T15:09:38.253" v="1185" actId="478"/>
          <ac:spMkLst>
            <pc:docMk/>
            <pc:sldMk cId="1556932985" sldId="263"/>
            <ac:spMk id="2" creationId="{EE70B9F6-61DE-4EAE-8C7B-CA55ECF34524}"/>
          </ac:spMkLst>
        </pc:spChg>
        <pc:spChg chg="add del mod">
          <ac:chgData name="Morrison Cabonilas" userId="7fe86791-0a19-4f98-b6fc-667c2a7dbd6b" providerId="ADAL" clId="{CC4D4C23-74EF-4D2E-9C9D-3597C96C83F6}" dt="2022-04-27T15:14:38.859" v="1351" actId="478"/>
          <ac:spMkLst>
            <pc:docMk/>
            <pc:sldMk cId="1556932985" sldId="263"/>
            <ac:spMk id="4" creationId="{5E5B189C-226B-4031-B0A5-13C8463DC554}"/>
          </ac:spMkLst>
        </pc:spChg>
      </pc:sldChg>
    </pc:docChg>
  </pc:docChgLst>
  <pc:docChgLst>
    <pc:chgData name="Weifeng Xu" userId="e7aed605-a3dd-4d5a-a692-a87037af107b" providerId="ADAL" clId="{58948696-1E2A-49F3-8EA3-EF03161DAAAC}"/>
    <pc:docChg chg="undo redo custSel addSld delSld modSld sldOrd">
      <pc:chgData name="Weifeng Xu" userId="e7aed605-a3dd-4d5a-a692-a87037af107b" providerId="ADAL" clId="{58948696-1E2A-49F3-8EA3-EF03161DAAAC}" dt="2022-05-26T15:04:14.931" v="6136" actId="6549"/>
      <pc:docMkLst>
        <pc:docMk/>
      </pc:docMkLst>
      <pc:sldChg chg="addSp modSp mod chgLayout">
        <pc:chgData name="Weifeng Xu" userId="e7aed605-a3dd-4d5a-a692-a87037af107b" providerId="ADAL" clId="{58948696-1E2A-49F3-8EA3-EF03161DAAAC}" dt="2022-05-26T14:58:24.226" v="6074" actId="20577"/>
        <pc:sldMkLst>
          <pc:docMk/>
          <pc:sldMk cId="1325061211" sldId="256"/>
        </pc:sldMkLst>
        <pc:spChg chg="mod ord">
          <ac:chgData name="Weifeng Xu" userId="e7aed605-a3dd-4d5a-a692-a87037af107b" providerId="ADAL" clId="{58948696-1E2A-49F3-8EA3-EF03161DAAAC}" dt="2022-05-26T14:58:24.226" v="6074" actId="20577"/>
          <ac:spMkLst>
            <pc:docMk/>
            <pc:sldMk cId="1325061211" sldId="256"/>
            <ac:spMk id="2" creationId="{00000000-0000-0000-0000-000000000000}"/>
          </ac:spMkLst>
        </pc:spChg>
        <pc:spChg chg="add mod ord">
          <ac:chgData name="Weifeng Xu" userId="e7aed605-a3dd-4d5a-a692-a87037af107b" providerId="ADAL" clId="{58948696-1E2A-49F3-8EA3-EF03161DAAAC}" dt="2022-05-23T14:25:32.229" v="1287" actId="700"/>
          <ac:spMkLst>
            <pc:docMk/>
            <pc:sldMk cId="1325061211" sldId="256"/>
            <ac:spMk id="3" creationId="{777A3FAB-6FF0-4BF4-D6A2-81CF478B4770}"/>
          </ac:spMkLst>
        </pc:spChg>
      </pc:sldChg>
      <pc:sldChg chg="modSp mod">
        <pc:chgData name="Weifeng Xu" userId="e7aed605-a3dd-4d5a-a692-a87037af107b" providerId="ADAL" clId="{58948696-1E2A-49F3-8EA3-EF03161DAAAC}" dt="2022-05-26T15:01:36.615" v="6113" actId="20577"/>
        <pc:sldMkLst>
          <pc:docMk/>
          <pc:sldMk cId="2201572609" sldId="257"/>
        </pc:sldMkLst>
        <pc:spChg chg="mod">
          <ac:chgData name="Weifeng Xu" userId="e7aed605-a3dd-4d5a-a692-a87037af107b" providerId="ADAL" clId="{58948696-1E2A-49F3-8EA3-EF03161DAAAC}" dt="2022-05-26T15:01:36.615" v="6113" actId="20577"/>
          <ac:spMkLst>
            <pc:docMk/>
            <pc:sldMk cId="2201572609" sldId="25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58948696-1E2A-49F3-8EA3-EF03161DAAAC}" dt="2022-05-26T15:02:34.588" v="6118" actId="20577"/>
        <pc:sldMkLst>
          <pc:docMk/>
          <pc:sldMk cId="1415072527" sldId="260"/>
        </pc:sldMkLst>
        <pc:spChg chg="mod">
          <ac:chgData name="Weifeng Xu" userId="e7aed605-a3dd-4d5a-a692-a87037af107b" providerId="ADAL" clId="{58948696-1E2A-49F3-8EA3-EF03161DAAAC}" dt="2022-05-26T15:02:29.486" v="6117" actId="6549"/>
          <ac:spMkLst>
            <pc:docMk/>
            <pc:sldMk cId="1415072527" sldId="260"/>
            <ac:spMk id="4" creationId="{C553DED8-5E40-464B-A546-03604DE24C61}"/>
          </ac:spMkLst>
        </pc:spChg>
        <pc:spChg chg="mod">
          <ac:chgData name="Weifeng Xu" userId="e7aed605-a3dd-4d5a-a692-a87037af107b" providerId="ADAL" clId="{58948696-1E2A-49F3-8EA3-EF03161DAAAC}" dt="2022-05-26T15:02:34.588" v="6118" actId="20577"/>
          <ac:spMkLst>
            <pc:docMk/>
            <pc:sldMk cId="1415072527" sldId="260"/>
            <ac:spMk id="5" creationId="{1B689356-EF88-4ACC-BFBD-3AF860664760}"/>
          </ac:spMkLst>
        </pc:spChg>
      </pc:sldChg>
      <pc:sldChg chg="modSp mod">
        <pc:chgData name="Weifeng Xu" userId="e7aed605-a3dd-4d5a-a692-a87037af107b" providerId="ADAL" clId="{58948696-1E2A-49F3-8EA3-EF03161DAAAC}" dt="2022-05-23T14:37:56.249" v="1353" actId="6549"/>
        <pc:sldMkLst>
          <pc:docMk/>
          <pc:sldMk cId="2410374022" sldId="264"/>
        </pc:sldMkLst>
        <pc:spChg chg="mod">
          <ac:chgData name="Weifeng Xu" userId="e7aed605-a3dd-4d5a-a692-a87037af107b" providerId="ADAL" clId="{58948696-1E2A-49F3-8EA3-EF03161DAAAC}" dt="2022-05-23T14:37:56.249" v="1353" actId="6549"/>
          <ac:spMkLst>
            <pc:docMk/>
            <pc:sldMk cId="2410374022" sldId="264"/>
            <ac:spMk id="4" creationId="{C553DED8-5E40-464B-A546-03604DE24C61}"/>
          </ac:spMkLst>
        </pc:spChg>
      </pc:sldChg>
      <pc:sldChg chg="del">
        <pc:chgData name="Weifeng Xu" userId="e7aed605-a3dd-4d5a-a692-a87037af107b" providerId="ADAL" clId="{58948696-1E2A-49F3-8EA3-EF03161DAAAC}" dt="2022-05-26T14:53:04.419" v="5879" actId="47"/>
        <pc:sldMkLst>
          <pc:docMk/>
          <pc:sldMk cId="250016774" sldId="266"/>
        </pc:sldMkLst>
      </pc:sldChg>
      <pc:sldChg chg="del">
        <pc:chgData name="Weifeng Xu" userId="e7aed605-a3dd-4d5a-a692-a87037af107b" providerId="ADAL" clId="{58948696-1E2A-49F3-8EA3-EF03161DAAAC}" dt="2022-05-23T15:09:00.468" v="1580" actId="47"/>
        <pc:sldMkLst>
          <pc:docMk/>
          <pc:sldMk cId="234221929" sldId="267"/>
        </pc:sldMkLst>
      </pc:sldChg>
      <pc:sldChg chg="addSp delSp modSp mod ord modClrScheme chgLayout">
        <pc:chgData name="Weifeng Xu" userId="e7aed605-a3dd-4d5a-a692-a87037af107b" providerId="ADAL" clId="{58948696-1E2A-49F3-8EA3-EF03161DAAAC}" dt="2022-05-24T01:03:22.082" v="3667" actId="207"/>
        <pc:sldMkLst>
          <pc:docMk/>
          <pc:sldMk cId="475355302" sldId="287"/>
        </pc:sldMkLst>
        <pc:spChg chg="mod ord">
          <ac:chgData name="Weifeng Xu" userId="e7aed605-a3dd-4d5a-a692-a87037af107b" providerId="ADAL" clId="{58948696-1E2A-49F3-8EA3-EF03161DAAAC}" dt="2022-05-20T14:45:10.354" v="800" actId="1076"/>
          <ac:spMkLst>
            <pc:docMk/>
            <pc:sldMk cId="475355302" sldId="287"/>
            <ac:spMk id="2" creationId="{0CC676C4-E110-B22E-549E-C85B890FC6D1}"/>
          </ac:spMkLst>
        </pc:spChg>
        <pc:spChg chg="add mod">
          <ac:chgData name="Weifeng Xu" userId="e7aed605-a3dd-4d5a-a692-a87037af107b" providerId="ADAL" clId="{58948696-1E2A-49F3-8EA3-EF03161DAAAC}" dt="2022-05-24T01:03:22.082" v="3667" actId="207"/>
          <ac:spMkLst>
            <pc:docMk/>
            <pc:sldMk cId="475355302" sldId="287"/>
            <ac:spMk id="3" creationId="{A6677823-89B9-F772-E251-4872E639BCE8}"/>
          </ac:spMkLst>
        </pc:spChg>
        <pc:spChg chg="add del">
          <ac:chgData name="Weifeng Xu" userId="e7aed605-a3dd-4d5a-a692-a87037af107b" providerId="ADAL" clId="{58948696-1E2A-49F3-8EA3-EF03161DAAAC}" dt="2022-05-24T01:01:31.240" v="3658" actId="11529"/>
          <ac:spMkLst>
            <pc:docMk/>
            <pc:sldMk cId="475355302" sldId="287"/>
            <ac:spMk id="7" creationId="{A61927B7-4A16-C859-B38B-D600DCEAE570}"/>
          </ac:spMkLst>
        </pc:spChg>
        <pc:spChg chg="mod">
          <ac:chgData name="Weifeng Xu" userId="e7aed605-a3dd-4d5a-a692-a87037af107b" providerId="ADAL" clId="{58948696-1E2A-49F3-8EA3-EF03161DAAAC}" dt="2022-05-24T01:03:16.698" v="3666" actId="207"/>
          <ac:spMkLst>
            <pc:docMk/>
            <pc:sldMk cId="475355302" sldId="287"/>
            <ac:spMk id="23" creationId="{05011EB8-7345-5B5F-82C3-A4C1D5A2A14A}"/>
          </ac:spMkLst>
        </pc:spChg>
        <pc:spChg chg="mod">
          <ac:chgData name="Weifeng Xu" userId="e7aed605-a3dd-4d5a-a692-a87037af107b" providerId="ADAL" clId="{58948696-1E2A-49F3-8EA3-EF03161DAAAC}" dt="2022-05-24T01:03:04.359" v="3664" actId="207"/>
          <ac:spMkLst>
            <pc:docMk/>
            <pc:sldMk cId="475355302" sldId="287"/>
            <ac:spMk id="26" creationId="{E513BDA0-70CB-A426-D1A6-CE28F43296F2}"/>
          </ac:spMkLst>
        </pc:spChg>
        <pc:spChg chg="del">
          <ac:chgData name="Weifeng Xu" userId="e7aed605-a3dd-4d5a-a692-a87037af107b" providerId="ADAL" clId="{58948696-1E2A-49F3-8EA3-EF03161DAAAC}" dt="2022-05-24T00:59:53.720" v="3627" actId="478"/>
          <ac:spMkLst>
            <pc:docMk/>
            <pc:sldMk cId="475355302" sldId="287"/>
            <ac:spMk id="63" creationId="{74E3FD15-4912-2B03-56CC-DA4CBD2A3133}"/>
          </ac:spMkLst>
        </pc:spChg>
        <pc:spChg chg="del mod">
          <ac:chgData name="Weifeng Xu" userId="e7aed605-a3dd-4d5a-a692-a87037af107b" providerId="ADAL" clId="{58948696-1E2A-49F3-8EA3-EF03161DAAAC}" dt="2022-05-20T14:45:05.140" v="799" actId="700"/>
          <ac:spMkLst>
            <pc:docMk/>
            <pc:sldMk cId="475355302" sldId="287"/>
            <ac:spMk id="71" creationId="{587F126C-82A2-8F60-2C83-ADC739CC5E06}"/>
          </ac:spMkLst>
        </pc:spChg>
        <pc:cxnChg chg="del mod">
          <ac:chgData name="Weifeng Xu" userId="e7aed605-a3dd-4d5a-a692-a87037af107b" providerId="ADAL" clId="{58948696-1E2A-49F3-8EA3-EF03161DAAAC}" dt="2022-05-24T00:59:55.311" v="3628" actId="478"/>
          <ac:cxnSpMkLst>
            <pc:docMk/>
            <pc:sldMk cId="475355302" sldId="287"/>
            <ac:cxnSpMk id="4" creationId="{CAD09F06-ED0C-A866-5111-F18F92DABCE9}"/>
          </ac:cxnSpMkLst>
        </pc:cxnChg>
        <pc:cxnChg chg="del mod">
          <ac:chgData name="Weifeng Xu" userId="e7aed605-a3dd-4d5a-a692-a87037af107b" providerId="ADAL" clId="{58948696-1E2A-49F3-8EA3-EF03161DAAAC}" dt="2022-05-24T00:59:56.535" v="3629" actId="478"/>
          <ac:cxnSpMkLst>
            <pc:docMk/>
            <pc:sldMk cId="475355302" sldId="287"/>
            <ac:cxnSpMk id="10" creationId="{3EC6856A-C6E8-7CFA-3E2A-3C16D7D06DFD}"/>
          </ac:cxnSpMkLst>
        </pc:cxnChg>
        <pc:cxnChg chg="add">
          <ac:chgData name="Weifeng Xu" userId="e7aed605-a3dd-4d5a-a692-a87037af107b" providerId="ADAL" clId="{58948696-1E2A-49F3-8EA3-EF03161DAAAC}" dt="2022-05-24T01:01:38.368" v="3659" actId="11529"/>
          <ac:cxnSpMkLst>
            <pc:docMk/>
            <pc:sldMk cId="475355302" sldId="287"/>
            <ac:cxnSpMk id="12" creationId="{22F4D6F2-4ECE-DE59-326F-AE7C3DDF6E65}"/>
          </ac:cxnSpMkLst>
        </pc:cxnChg>
        <pc:cxnChg chg="add">
          <ac:chgData name="Weifeng Xu" userId="e7aed605-a3dd-4d5a-a692-a87037af107b" providerId="ADAL" clId="{58948696-1E2A-49F3-8EA3-EF03161DAAAC}" dt="2022-05-24T01:02:57.350" v="3663" actId="11529"/>
          <ac:cxnSpMkLst>
            <pc:docMk/>
            <pc:sldMk cId="475355302" sldId="287"/>
            <ac:cxnSpMk id="16" creationId="{B95A587F-860B-FD30-6AB9-DC036CF68734}"/>
          </ac:cxnSpMkLst>
        </pc:cxnChg>
      </pc:sldChg>
      <pc:sldChg chg="addSp delSp modSp mod">
        <pc:chgData name="Weifeng Xu" userId="e7aed605-a3dd-4d5a-a692-a87037af107b" providerId="ADAL" clId="{58948696-1E2A-49F3-8EA3-EF03161DAAAC}" dt="2022-05-25T12:27:22.751" v="5036" actId="207"/>
        <pc:sldMkLst>
          <pc:docMk/>
          <pc:sldMk cId="2710235301" sldId="292"/>
        </pc:sldMkLst>
        <pc:spChg chg="mod">
          <ac:chgData name="Weifeng Xu" userId="e7aed605-a3dd-4d5a-a692-a87037af107b" providerId="ADAL" clId="{58948696-1E2A-49F3-8EA3-EF03161DAAAC}" dt="2022-05-20T15:17:24.991" v="1045" actId="20577"/>
          <ac:spMkLst>
            <pc:docMk/>
            <pc:sldMk cId="2710235301" sldId="292"/>
            <ac:spMk id="2" creationId="{5CA6B548-D226-DCB6-B864-117986093E20}"/>
          </ac:spMkLst>
        </pc:spChg>
        <pc:spChg chg="mod">
          <ac:chgData name="Weifeng Xu" userId="e7aed605-a3dd-4d5a-a692-a87037af107b" providerId="ADAL" clId="{58948696-1E2A-49F3-8EA3-EF03161DAAAC}" dt="2022-05-25T12:27:22.751" v="5036" actId="207"/>
          <ac:spMkLst>
            <pc:docMk/>
            <pc:sldMk cId="2710235301" sldId="292"/>
            <ac:spMk id="3" creationId="{02591052-49C6-5036-D9A6-C7962B125CED}"/>
          </ac:spMkLst>
        </pc:spChg>
        <pc:spChg chg="add del mod">
          <ac:chgData name="Weifeng Xu" userId="e7aed605-a3dd-4d5a-a692-a87037af107b" providerId="ADAL" clId="{58948696-1E2A-49F3-8EA3-EF03161DAAAC}" dt="2022-05-25T12:26:47.933" v="5004" actId="478"/>
          <ac:spMkLst>
            <pc:docMk/>
            <pc:sldMk cId="2710235301" sldId="292"/>
            <ac:spMk id="4" creationId="{5C4F135D-BF81-E73E-7CAB-0C90F9D6B723}"/>
          </ac:spMkLst>
        </pc:spChg>
        <pc:spChg chg="add mod">
          <ac:chgData name="Weifeng Xu" userId="e7aed605-a3dd-4d5a-a692-a87037af107b" providerId="ADAL" clId="{58948696-1E2A-49F3-8EA3-EF03161DAAAC}" dt="2022-05-20T15:19:57.540" v="1071" actId="404"/>
          <ac:spMkLst>
            <pc:docMk/>
            <pc:sldMk cId="2710235301" sldId="292"/>
            <ac:spMk id="20" creationId="{45616AFD-F177-6D92-76E6-57A85EFAD33D}"/>
          </ac:spMkLst>
        </pc:spChg>
        <pc:picChg chg="add del mod">
          <ac:chgData name="Weifeng Xu" userId="e7aed605-a3dd-4d5a-a692-a87037af107b" providerId="ADAL" clId="{58948696-1E2A-49F3-8EA3-EF03161DAAAC}" dt="2022-05-20T15:00:19.712" v="1017" actId="22"/>
          <ac:picMkLst>
            <pc:docMk/>
            <pc:sldMk cId="2710235301" sldId="292"/>
            <ac:picMk id="5" creationId="{735F2538-55FE-1E1A-4CF3-35B29316859C}"/>
          </ac:picMkLst>
        </pc:picChg>
        <pc:picChg chg="add mod">
          <ac:chgData name="Weifeng Xu" userId="e7aed605-a3dd-4d5a-a692-a87037af107b" providerId="ADAL" clId="{58948696-1E2A-49F3-8EA3-EF03161DAAAC}" dt="2022-05-25T12:26:34.945" v="4985" actId="1076"/>
          <ac:picMkLst>
            <pc:docMk/>
            <pc:sldMk cId="2710235301" sldId="292"/>
            <ac:picMk id="6" creationId="{59101497-2AC6-D618-21E2-9EB27B0FB48C}"/>
          </ac:picMkLst>
        </pc:picChg>
        <pc:picChg chg="add del mod">
          <ac:chgData name="Weifeng Xu" userId="e7aed605-a3dd-4d5a-a692-a87037af107b" providerId="ADAL" clId="{58948696-1E2A-49F3-8EA3-EF03161DAAAC}" dt="2022-05-25T12:26:30.405" v="4983" actId="478"/>
          <ac:picMkLst>
            <pc:docMk/>
            <pc:sldMk cId="2710235301" sldId="292"/>
            <ac:picMk id="7" creationId="{EF0C095A-86E3-8994-6C09-811CFFA60B94}"/>
          </ac:picMkLst>
        </pc:picChg>
        <pc:picChg chg="add mod">
          <ac:chgData name="Weifeng Xu" userId="e7aed605-a3dd-4d5a-a692-a87037af107b" providerId="ADAL" clId="{58948696-1E2A-49F3-8EA3-EF03161DAAAC}" dt="2022-05-20T15:18:38.312" v="1051" actId="1076"/>
          <ac:picMkLst>
            <pc:docMk/>
            <pc:sldMk cId="2710235301" sldId="292"/>
            <ac:picMk id="9" creationId="{F7F4853A-600E-1E44-51C3-81CC886AC0BE}"/>
          </ac:picMkLst>
        </pc:picChg>
        <pc:picChg chg="add mod">
          <ac:chgData name="Weifeng Xu" userId="e7aed605-a3dd-4d5a-a692-a87037af107b" providerId="ADAL" clId="{58948696-1E2A-49F3-8EA3-EF03161DAAAC}" dt="2022-05-20T15:20:20.219" v="1073" actId="14100"/>
          <ac:picMkLst>
            <pc:docMk/>
            <pc:sldMk cId="2710235301" sldId="292"/>
            <ac:picMk id="11" creationId="{0A3BEFC6-5AEE-4F53-248C-7E803302ED54}"/>
          </ac:picMkLst>
        </pc:picChg>
        <pc:cxnChg chg="add mod">
          <ac:chgData name="Weifeng Xu" userId="e7aed605-a3dd-4d5a-a692-a87037af107b" providerId="ADAL" clId="{58948696-1E2A-49F3-8EA3-EF03161DAAAC}" dt="2022-05-20T15:20:35.663" v="1075" actId="14100"/>
          <ac:cxnSpMkLst>
            <pc:docMk/>
            <pc:sldMk cId="2710235301" sldId="292"/>
            <ac:cxnSpMk id="13" creationId="{C8197091-5D91-5C78-8199-DF265673DF9A}"/>
          </ac:cxnSpMkLst>
        </pc:cxnChg>
        <pc:cxnChg chg="add mod">
          <ac:chgData name="Weifeng Xu" userId="e7aed605-a3dd-4d5a-a692-a87037af107b" providerId="ADAL" clId="{58948696-1E2A-49F3-8EA3-EF03161DAAAC}" dt="2022-05-20T15:20:31.711" v="1074" actId="14100"/>
          <ac:cxnSpMkLst>
            <pc:docMk/>
            <pc:sldMk cId="2710235301" sldId="292"/>
            <ac:cxnSpMk id="15" creationId="{147DE620-1C91-38A0-2D22-7486701DE8D8}"/>
          </ac:cxnSpMkLst>
        </pc:cxnChg>
        <pc:cxnChg chg="add mod">
          <ac:chgData name="Weifeng Xu" userId="e7aed605-a3dd-4d5a-a692-a87037af107b" providerId="ADAL" clId="{58948696-1E2A-49F3-8EA3-EF03161DAAAC}" dt="2022-05-20T15:19:17.863" v="1059" actId="13822"/>
          <ac:cxnSpMkLst>
            <pc:docMk/>
            <pc:sldMk cId="2710235301" sldId="292"/>
            <ac:cxnSpMk id="17" creationId="{4EE5C530-E76D-3328-7F57-DB5F07F3FFC4}"/>
          </ac:cxnSpMkLst>
        </pc:cxnChg>
      </pc:sldChg>
      <pc:sldChg chg="addSp delSp modSp mod ord modClrScheme chgLayout">
        <pc:chgData name="Weifeng Xu" userId="e7aed605-a3dd-4d5a-a692-a87037af107b" providerId="ADAL" clId="{58948696-1E2A-49F3-8EA3-EF03161DAAAC}" dt="2022-05-25T12:28:14.781" v="5043" actId="14100"/>
        <pc:sldMkLst>
          <pc:docMk/>
          <pc:sldMk cId="2097512258" sldId="297"/>
        </pc:sldMkLst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2" creationId="{6679A68E-8D43-2A81-6FDB-22DB34EA85E9}"/>
          </ac:spMkLst>
        </pc:spChg>
        <pc:spChg chg="add mod ord">
          <ac:chgData name="Weifeng Xu" userId="e7aed605-a3dd-4d5a-a692-a87037af107b" providerId="ADAL" clId="{58948696-1E2A-49F3-8EA3-EF03161DAAAC}" dt="2022-05-25T12:24:50.563" v="4962"/>
          <ac:spMkLst>
            <pc:docMk/>
            <pc:sldMk cId="2097512258" sldId="297"/>
            <ac:spMk id="3" creationId="{1F371B34-9650-B46B-0F0F-6E728102E374}"/>
          </ac:spMkLst>
        </pc:spChg>
        <pc:spChg chg="del mod">
          <ac:chgData name="Weifeng Xu" userId="e7aed605-a3dd-4d5a-a692-a87037af107b" providerId="ADAL" clId="{58948696-1E2A-49F3-8EA3-EF03161DAAAC}" dt="2022-05-23T14:58:25.156" v="1502" actId="700"/>
          <ac:spMkLst>
            <pc:docMk/>
            <pc:sldMk cId="2097512258" sldId="297"/>
            <ac:spMk id="4" creationId="{7A826BF4-BE25-0DC2-4AB2-48DAC4071ABF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10" creationId="{23355B2D-492F-C0C4-8983-75B6FBB81212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14" creationId="{A3488207-5CDA-AFE9-38BB-AB42B3656563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15" creationId="{A6231F17-A4E9-9CB3-A22A-FFE01CD843DB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17" creationId="{E282BD80-4DF8-9861-22B3-05763630E5F8}"/>
          </ac:spMkLst>
        </pc:spChg>
        <pc:spChg chg="add 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18" creationId="{6B2402F9-63A5-4BF5-8754-7233862B256D}"/>
          </ac:spMkLst>
        </pc:spChg>
        <pc:spChg chg="add mod">
          <ac:chgData name="Weifeng Xu" userId="e7aed605-a3dd-4d5a-a692-a87037af107b" providerId="ADAL" clId="{58948696-1E2A-49F3-8EA3-EF03161DAAAC}" dt="2022-05-25T12:28:14.781" v="5043" actId="14100"/>
          <ac:spMkLst>
            <pc:docMk/>
            <pc:sldMk cId="2097512258" sldId="297"/>
            <ac:spMk id="19" creationId="{FA8C1A04-EF1F-0045-BED9-DD6B01889FBA}"/>
          </ac:spMkLst>
        </pc:spChg>
        <pc:spChg chg="add 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22" creationId="{03D6C444-C4EF-17A2-0087-71861458CB25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23" creationId="{E4BEE09E-616B-FA26-6686-E1F85DE6CFE5}"/>
          </ac:spMkLst>
        </pc:spChg>
        <pc:spChg chg="del">
          <ac:chgData name="Weifeng Xu" userId="e7aed605-a3dd-4d5a-a692-a87037af107b" providerId="ADAL" clId="{58948696-1E2A-49F3-8EA3-EF03161DAAAC}" dt="2022-05-20T15:32:50.489" v="1139" actId="478"/>
          <ac:spMkLst>
            <pc:docMk/>
            <pc:sldMk cId="2097512258" sldId="297"/>
            <ac:spMk id="26" creationId="{19CC2618-AD6A-0385-8FA5-616B5D440BAA}"/>
          </ac:spMkLst>
        </pc:spChg>
        <pc:spChg chg="mod">
          <ac:chgData name="Weifeng Xu" userId="e7aed605-a3dd-4d5a-a692-a87037af107b" providerId="ADAL" clId="{58948696-1E2A-49F3-8EA3-EF03161DAAAC}" dt="2022-05-25T12:24:57.956" v="4981" actId="1036"/>
          <ac:spMkLst>
            <pc:docMk/>
            <pc:sldMk cId="2097512258" sldId="297"/>
            <ac:spMk id="39" creationId="{0E6059DD-28C6-2984-93B7-5F2094BDD371}"/>
          </ac:spMkLst>
        </pc:spChg>
        <pc:spChg chg="del mod">
          <ac:chgData name="Weifeng Xu" userId="e7aed605-a3dd-4d5a-a692-a87037af107b" providerId="ADAL" clId="{58948696-1E2A-49F3-8EA3-EF03161DAAAC}" dt="2022-05-20T15:34:47.824" v="1208"/>
          <ac:spMkLst>
            <pc:docMk/>
            <pc:sldMk cId="2097512258" sldId="297"/>
            <ac:spMk id="53" creationId="{993766F1-2085-1284-C791-FA30EDC057F5}"/>
          </ac:spMkLst>
        </pc:spChg>
        <pc:picChg chg="mod">
          <ac:chgData name="Weifeng Xu" userId="e7aed605-a3dd-4d5a-a692-a87037af107b" providerId="ADAL" clId="{58948696-1E2A-49F3-8EA3-EF03161DAAAC}" dt="2022-05-25T12:24:57.956" v="4981" actId="1036"/>
          <ac:picMkLst>
            <pc:docMk/>
            <pc:sldMk cId="2097512258" sldId="297"/>
            <ac:picMk id="9" creationId="{D493C386-A073-F5DE-F896-BB95930A18FB}"/>
          </ac:picMkLst>
        </pc:picChg>
        <pc:picChg chg="mod">
          <ac:chgData name="Weifeng Xu" userId="e7aed605-a3dd-4d5a-a692-a87037af107b" providerId="ADAL" clId="{58948696-1E2A-49F3-8EA3-EF03161DAAAC}" dt="2022-05-25T12:24:57.956" v="4981" actId="1036"/>
          <ac:picMkLst>
            <pc:docMk/>
            <pc:sldMk cId="2097512258" sldId="297"/>
            <ac:picMk id="13" creationId="{61211461-8572-0FDF-2D77-B62658F31CA8}"/>
          </ac:picMkLst>
        </pc:picChg>
        <pc:cxnChg chg="mod">
          <ac:chgData name="Weifeng Xu" userId="e7aed605-a3dd-4d5a-a692-a87037af107b" providerId="ADAL" clId="{58948696-1E2A-49F3-8EA3-EF03161DAAAC}" dt="2022-05-25T12:24:57.956" v="4981" actId="1036"/>
          <ac:cxnSpMkLst>
            <pc:docMk/>
            <pc:sldMk cId="2097512258" sldId="297"/>
            <ac:cxnSpMk id="12" creationId="{CDDF700B-2AE6-259A-0F38-C49FBD043C8A}"/>
          </ac:cxnSpMkLst>
        </pc:cxnChg>
        <pc:cxnChg chg="add mod">
          <ac:chgData name="Weifeng Xu" userId="e7aed605-a3dd-4d5a-a692-a87037af107b" providerId="ADAL" clId="{58948696-1E2A-49F3-8EA3-EF03161DAAAC}" dt="2022-05-25T12:24:57.956" v="4981" actId="1036"/>
          <ac:cxnSpMkLst>
            <pc:docMk/>
            <pc:sldMk cId="2097512258" sldId="297"/>
            <ac:cxnSpMk id="20" creationId="{0819872E-4D01-17CC-202D-F203F993E4A9}"/>
          </ac:cxnSpMkLst>
        </pc:cxnChg>
        <pc:cxnChg chg="add mod">
          <ac:chgData name="Weifeng Xu" userId="e7aed605-a3dd-4d5a-a692-a87037af107b" providerId="ADAL" clId="{58948696-1E2A-49F3-8EA3-EF03161DAAAC}" dt="2022-05-25T12:24:57.956" v="4981" actId="1036"/>
          <ac:cxnSpMkLst>
            <pc:docMk/>
            <pc:sldMk cId="2097512258" sldId="297"/>
            <ac:cxnSpMk id="21" creationId="{EEF9A579-1948-C407-0AAB-A5167F2ABD5E}"/>
          </ac:cxnSpMkLst>
        </pc:cxnChg>
        <pc:cxnChg chg="del mod">
          <ac:chgData name="Weifeng Xu" userId="e7aed605-a3dd-4d5a-a692-a87037af107b" providerId="ADAL" clId="{58948696-1E2A-49F3-8EA3-EF03161DAAAC}" dt="2022-05-20T15:32:51.872" v="1140" actId="478"/>
          <ac:cxnSpMkLst>
            <pc:docMk/>
            <pc:sldMk cId="2097512258" sldId="297"/>
            <ac:cxnSpMk id="25" creationId="{79594B9C-5451-93BD-D712-4D405DDDE208}"/>
          </ac:cxnSpMkLst>
        </pc:cxnChg>
      </pc:sldChg>
      <pc:sldChg chg="del">
        <pc:chgData name="Weifeng Xu" userId="e7aed605-a3dd-4d5a-a692-a87037af107b" providerId="ADAL" clId="{58948696-1E2A-49F3-8EA3-EF03161DAAAC}" dt="2022-05-23T15:09:41.918" v="1581" actId="47"/>
        <pc:sldMkLst>
          <pc:docMk/>
          <pc:sldMk cId="406072673" sldId="298"/>
        </pc:sldMkLst>
      </pc:sldChg>
      <pc:sldChg chg="del">
        <pc:chgData name="Weifeng Xu" userId="e7aed605-a3dd-4d5a-a692-a87037af107b" providerId="ADAL" clId="{58948696-1E2A-49F3-8EA3-EF03161DAAAC}" dt="2022-05-23T15:10:41.284" v="1582" actId="47"/>
        <pc:sldMkLst>
          <pc:docMk/>
          <pc:sldMk cId="1287012800" sldId="299"/>
        </pc:sldMkLst>
      </pc:sldChg>
      <pc:sldChg chg="addSp delSp modSp mod ord modClrScheme chgLayout">
        <pc:chgData name="Weifeng Xu" userId="e7aed605-a3dd-4d5a-a692-a87037af107b" providerId="ADAL" clId="{58948696-1E2A-49F3-8EA3-EF03161DAAAC}" dt="2022-05-23T15:23:05.374" v="1917" actId="1076"/>
        <pc:sldMkLst>
          <pc:docMk/>
          <pc:sldMk cId="3625434451" sldId="300"/>
        </pc:sldMkLst>
        <pc:spChg chg="add mod">
          <ac:chgData name="Weifeng Xu" userId="e7aed605-a3dd-4d5a-a692-a87037af107b" providerId="ADAL" clId="{58948696-1E2A-49F3-8EA3-EF03161DAAAC}" dt="2022-05-23T15:23:05.374" v="1917" actId="1076"/>
          <ac:spMkLst>
            <pc:docMk/>
            <pc:sldMk cId="3625434451" sldId="300"/>
            <ac:spMk id="2" creationId="{65B2AA64-EDF7-FF21-4DED-A4C69D86AF65}"/>
          </ac:spMkLst>
        </pc:spChg>
        <pc:spChg chg="del mod">
          <ac:chgData name="Weifeng Xu" userId="e7aed605-a3dd-4d5a-a692-a87037af107b" providerId="ADAL" clId="{58948696-1E2A-49F3-8EA3-EF03161DAAAC}" dt="2022-05-23T15:11:45.937" v="1589" actId="700"/>
          <ac:spMkLst>
            <pc:docMk/>
            <pc:sldMk cId="3625434451" sldId="300"/>
            <ac:spMk id="4" creationId="{7A826BF4-BE25-0DC2-4AB2-48DAC4071ABF}"/>
          </ac:spMkLst>
        </pc:spChg>
        <pc:spChg chg="mod">
          <ac:chgData name="Weifeng Xu" userId="e7aed605-a3dd-4d5a-a692-a87037af107b" providerId="ADAL" clId="{58948696-1E2A-49F3-8EA3-EF03161DAAAC}" dt="2022-05-23T15:12:43.923" v="1628" actId="14100"/>
          <ac:spMkLst>
            <pc:docMk/>
            <pc:sldMk cId="3625434451" sldId="300"/>
            <ac:spMk id="8" creationId="{540383A8-42E7-05B2-FC57-7F5D9655D303}"/>
          </ac:spMkLst>
        </pc:spChg>
        <pc:spChg chg="del mod">
          <ac:chgData name="Weifeng Xu" userId="e7aed605-a3dd-4d5a-a692-a87037af107b" providerId="ADAL" clId="{58948696-1E2A-49F3-8EA3-EF03161DAAAC}" dt="2022-05-23T15:12:47.181" v="1629" actId="478"/>
          <ac:spMkLst>
            <pc:docMk/>
            <pc:sldMk cId="3625434451" sldId="300"/>
            <ac:spMk id="9" creationId="{49612897-DBE4-2A6D-BF9F-EBF5DF4CFBF9}"/>
          </ac:spMkLst>
        </pc:spChg>
        <pc:spChg chg="mod">
          <ac:chgData name="Weifeng Xu" userId="e7aed605-a3dd-4d5a-a692-a87037af107b" providerId="ADAL" clId="{58948696-1E2A-49F3-8EA3-EF03161DAAAC}" dt="2022-05-23T15:21:52.133" v="1823" actId="14100"/>
          <ac:spMkLst>
            <pc:docMk/>
            <pc:sldMk cId="3625434451" sldId="300"/>
            <ac:spMk id="10" creationId="{23355B2D-492F-C0C4-8983-75B6FBB81212}"/>
          </ac:spMkLst>
        </pc:spChg>
        <pc:spChg chg="mod">
          <ac:chgData name="Weifeng Xu" userId="e7aed605-a3dd-4d5a-a692-a87037af107b" providerId="ADAL" clId="{58948696-1E2A-49F3-8EA3-EF03161DAAAC}" dt="2022-05-23T15:12:20.852" v="1597" actId="1076"/>
          <ac:spMkLst>
            <pc:docMk/>
            <pc:sldMk cId="3625434451" sldId="300"/>
            <ac:spMk id="12" creationId="{2A6A4B5E-0B8E-A2B6-3EC6-F7946F94E552}"/>
          </ac:spMkLst>
        </pc:spChg>
        <pc:spChg chg="mod">
          <ac:chgData name="Weifeng Xu" userId="e7aed605-a3dd-4d5a-a692-a87037af107b" providerId="ADAL" clId="{58948696-1E2A-49F3-8EA3-EF03161DAAAC}" dt="2022-05-23T15:22:43.091" v="1908" actId="14100"/>
          <ac:spMkLst>
            <pc:docMk/>
            <pc:sldMk cId="3625434451" sldId="300"/>
            <ac:spMk id="13" creationId="{B740F086-216B-A069-5456-1CE5F36A7B62}"/>
          </ac:spMkLst>
        </pc:spChg>
        <pc:spChg chg="del mod">
          <ac:chgData name="Weifeng Xu" userId="e7aed605-a3dd-4d5a-a692-a87037af107b" providerId="ADAL" clId="{58948696-1E2A-49F3-8EA3-EF03161DAAAC}" dt="2022-05-23T15:15:45.442" v="1674" actId="478"/>
          <ac:spMkLst>
            <pc:docMk/>
            <pc:sldMk cId="3625434451" sldId="300"/>
            <ac:spMk id="14" creationId="{34C67FEE-5713-993B-1B84-EBF620C6098A}"/>
          </ac:spMkLst>
        </pc:spChg>
        <pc:spChg chg="mod">
          <ac:chgData name="Weifeng Xu" userId="e7aed605-a3dd-4d5a-a692-a87037af107b" providerId="ADAL" clId="{58948696-1E2A-49F3-8EA3-EF03161DAAAC}" dt="2022-05-23T15:15:22.865" v="1669" actId="207"/>
          <ac:spMkLst>
            <pc:docMk/>
            <pc:sldMk cId="3625434451" sldId="300"/>
            <ac:spMk id="17" creationId="{E282BD80-4DF8-9861-22B3-05763630E5F8}"/>
          </ac:spMkLst>
        </pc:spChg>
        <pc:spChg chg="add mod">
          <ac:chgData name="Weifeng Xu" userId="e7aed605-a3dd-4d5a-a692-a87037af107b" providerId="ADAL" clId="{58948696-1E2A-49F3-8EA3-EF03161DAAAC}" dt="2022-05-23T15:22:52.539" v="1911" actId="1076"/>
          <ac:spMkLst>
            <pc:docMk/>
            <pc:sldMk cId="3625434451" sldId="300"/>
            <ac:spMk id="20" creationId="{1E060621-7731-7EDC-A48D-B937D7005C96}"/>
          </ac:spMkLst>
        </pc:spChg>
        <pc:spChg chg="add mod">
          <ac:chgData name="Weifeng Xu" userId="e7aed605-a3dd-4d5a-a692-a87037af107b" providerId="ADAL" clId="{58948696-1E2A-49F3-8EA3-EF03161DAAAC}" dt="2022-05-23T15:21:33.656" v="1816" actId="1076"/>
          <ac:spMkLst>
            <pc:docMk/>
            <pc:sldMk cId="3625434451" sldId="300"/>
            <ac:spMk id="21" creationId="{0408965B-4DC5-AE15-F38C-562F5A2756A0}"/>
          </ac:spMkLst>
        </pc:spChg>
        <pc:spChg chg="add mod">
          <ac:chgData name="Weifeng Xu" userId="e7aed605-a3dd-4d5a-a692-a87037af107b" providerId="ADAL" clId="{58948696-1E2A-49F3-8EA3-EF03161DAAAC}" dt="2022-05-23T15:21:44.923" v="1821" actId="14100"/>
          <ac:spMkLst>
            <pc:docMk/>
            <pc:sldMk cId="3625434451" sldId="300"/>
            <ac:spMk id="22" creationId="{5507FDBE-746D-E016-7D12-7D2B3B3BCDEF}"/>
          </ac:spMkLst>
        </pc:spChg>
        <pc:spChg chg="add mod">
          <ac:chgData name="Weifeng Xu" userId="e7aed605-a3dd-4d5a-a692-a87037af107b" providerId="ADAL" clId="{58948696-1E2A-49F3-8EA3-EF03161DAAAC}" dt="2022-05-23T15:22:36.909" v="1907" actId="14100"/>
          <ac:spMkLst>
            <pc:docMk/>
            <pc:sldMk cId="3625434451" sldId="300"/>
            <ac:spMk id="23" creationId="{EDF1F9C9-4553-E43F-3C93-CDD02AE3599F}"/>
          </ac:spMkLst>
        </pc:spChg>
        <pc:picChg chg="mod modCrop">
          <ac:chgData name="Weifeng Xu" userId="e7aed605-a3dd-4d5a-a692-a87037af107b" providerId="ADAL" clId="{58948696-1E2A-49F3-8EA3-EF03161DAAAC}" dt="2022-05-23T15:23:01.500" v="1916" actId="1076"/>
          <ac:picMkLst>
            <pc:docMk/>
            <pc:sldMk cId="3625434451" sldId="300"/>
            <ac:picMk id="6" creationId="{83C915D9-9647-2976-56AF-2A6EBF47993E}"/>
          </ac:picMkLst>
        </pc:picChg>
        <pc:picChg chg="mod modCrop">
          <ac:chgData name="Weifeng Xu" userId="e7aed605-a3dd-4d5a-a692-a87037af107b" providerId="ADAL" clId="{58948696-1E2A-49F3-8EA3-EF03161DAAAC}" dt="2022-05-23T15:12:31.584" v="1600" actId="1076"/>
          <ac:picMkLst>
            <pc:docMk/>
            <pc:sldMk cId="3625434451" sldId="300"/>
            <ac:picMk id="11" creationId="{0A95F7B6-4A5A-15D4-B146-2BA4B64F2465}"/>
          </ac:picMkLst>
        </pc:picChg>
        <pc:cxnChg chg="add mod">
          <ac:chgData name="Weifeng Xu" userId="e7aed605-a3dd-4d5a-a692-a87037af107b" providerId="ADAL" clId="{58948696-1E2A-49F3-8EA3-EF03161DAAAC}" dt="2022-05-23T15:22:54.502" v="1912" actId="1076"/>
          <ac:cxnSpMkLst>
            <pc:docMk/>
            <pc:sldMk cId="3625434451" sldId="300"/>
            <ac:cxnSpMk id="5" creationId="{5F817658-4874-3022-5694-86695B7DFF62}"/>
          </ac:cxnSpMkLst>
        </pc:cxnChg>
        <pc:cxnChg chg="add mod">
          <ac:chgData name="Weifeng Xu" userId="e7aed605-a3dd-4d5a-a692-a87037af107b" providerId="ADAL" clId="{58948696-1E2A-49F3-8EA3-EF03161DAAAC}" dt="2022-05-23T15:22:50.026" v="1910" actId="1076"/>
          <ac:cxnSpMkLst>
            <pc:docMk/>
            <pc:sldMk cId="3625434451" sldId="300"/>
            <ac:cxnSpMk id="24" creationId="{51094F2C-85AE-3994-806B-D08A4F3E8B9C}"/>
          </ac:cxnSpMkLst>
        </pc:cxnChg>
        <pc:cxnChg chg="add mod">
          <ac:chgData name="Weifeng Xu" userId="e7aed605-a3dd-4d5a-a692-a87037af107b" providerId="ADAL" clId="{58948696-1E2A-49F3-8EA3-EF03161DAAAC}" dt="2022-05-23T15:21:38.548" v="1819" actId="14100"/>
          <ac:cxnSpMkLst>
            <pc:docMk/>
            <pc:sldMk cId="3625434451" sldId="300"/>
            <ac:cxnSpMk id="25" creationId="{7545A59C-A2F2-403B-0B32-3FA0851557BF}"/>
          </ac:cxnSpMkLst>
        </pc:cxnChg>
        <pc:cxnChg chg="add mod">
          <ac:chgData name="Weifeng Xu" userId="e7aed605-a3dd-4d5a-a692-a87037af107b" providerId="ADAL" clId="{58948696-1E2A-49F3-8EA3-EF03161DAAAC}" dt="2022-05-23T15:21:48.717" v="1822" actId="14100"/>
          <ac:cxnSpMkLst>
            <pc:docMk/>
            <pc:sldMk cId="3625434451" sldId="300"/>
            <ac:cxnSpMk id="29" creationId="{79A8A5C0-E76A-1D30-4DD5-01EDF1DFE7EE}"/>
          </ac:cxnSpMkLst>
        </pc:cxnChg>
      </pc:sldChg>
      <pc:sldChg chg="del">
        <pc:chgData name="Weifeng Xu" userId="e7aed605-a3dd-4d5a-a692-a87037af107b" providerId="ADAL" clId="{58948696-1E2A-49F3-8EA3-EF03161DAAAC}" dt="2022-05-23T15:26:19.833" v="1918" actId="47"/>
        <pc:sldMkLst>
          <pc:docMk/>
          <pc:sldMk cId="3338524176" sldId="301"/>
        </pc:sldMkLst>
      </pc:sldChg>
      <pc:sldChg chg="del">
        <pc:chgData name="Weifeng Xu" userId="e7aed605-a3dd-4d5a-a692-a87037af107b" providerId="ADAL" clId="{58948696-1E2A-49F3-8EA3-EF03161DAAAC}" dt="2022-05-26T14:53:05.080" v="5880" actId="47"/>
        <pc:sldMkLst>
          <pc:docMk/>
          <pc:sldMk cId="1536302518" sldId="306"/>
        </pc:sldMkLst>
      </pc:sldChg>
      <pc:sldChg chg="modSp mod">
        <pc:chgData name="Weifeng Xu" userId="e7aed605-a3dd-4d5a-a692-a87037af107b" providerId="ADAL" clId="{58948696-1E2A-49F3-8EA3-EF03161DAAAC}" dt="2022-05-26T15:04:14.931" v="6136" actId="6549"/>
        <pc:sldMkLst>
          <pc:docMk/>
          <pc:sldMk cId="3340048882" sldId="307"/>
        </pc:sldMkLst>
        <pc:spChg chg="mod">
          <ac:chgData name="Weifeng Xu" userId="e7aed605-a3dd-4d5a-a692-a87037af107b" providerId="ADAL" clId="{58948696-1E2A-49F3-8EA3-EF03161DAAAC}" dt="2022-05-26T15:04:14.931" v="6136" actId="6549"/>
          <ac:spMkLst>
            <pc:docMk/>
            <pc:sldMk cId="3340048882" sldId="307"/>
            <ac:spMk id="3" creationId="{A2A213EB-39F2-1809-49EF-3BE333B78D27}"/>
          </ac:spMkLst>
        </pc:spChg>
      </pc:sldChg>
      <pc:sldChg chg="addSp delSp modSp mod ord modClrScheme chgLayout">
        <pc:chgData name="Weifeng Xu" userId="e7aed605-a3dd-4d5a-a692-a87037af107b" providerId="ADAL" clId="{58948696-1E2A-49F3-8EA3-EF03161DAAAC}" dt="2022-05-26T14:51:55.002" v="5878" actId="20577"/>
        <pc:sldMkLst>
          <pc:docMk/>
          <pc:sldMk cId="119796139" sldId="311"/>
        </pc:sldMkLst>
        <pc:spChg chg="add mod ord">
          <ac:chgData name="Weifeng Xu" userId="e7aed605-a3dd-4d5a-a692-a87037af107b" providerId="ADAL" clId="{58948696-1E2A-49F3-8EA3-EF03161DAAAC}" dt="2022-05-26T14:51:55.002" v="5878" actId="20577"/>
          <ac:spMkLst>
            <pc:docMk/>
            <pc:sldMk cId="119796139" sldId="311"/>
            <ac:spMk id="2" creationId="{9C47C372-DCE6-532A-8F2E-8D3924E83601}"/>
          </ac:spMkLst>
        </pc:spChg>
        <pc:spChg chg="del mod">
          <ac:chgData name="Weifeng Xu" userId="e7aed605-a3dd-4d5a-a692-a87037af107b" providerId="ADAL" clId="{58948696-1E2A-49F3-8EA3-EF03161DAAAC}" dt="2022-05-23T20:41:57.612" v="3119" actId="700"/>
          <ac:spMkLst>
            <pc:docMk/>
            <pc:sldMk cId="119796139" sldId="311"/>
            <ac:spMk id="2" creationId="{CDEDA1E3-BE99-9270-2632-F49B4BEEA41B}"/>
          </ac:spMkLst>
        </pc:spChg>
        <pc:spChg chg="add mod">
          <ac:chgData name="Weifeng Xu" userId="e7aed605-a3dd-4d5a-a692-a87037af107b" providerId="ADAL" clId="{58948696-1E2A-49F3-8EA3-EF03161DAAAC}" dt="2022-05-26T12:47:11.589" v="5606" actId="1076"/>
          <ac:spMkLst>
            <pc:docMk/>
            <pc:sldMk cId="119796139" sldId="311"/>
            <ac:spMk id="7" creationId="{1D10336C-B14F-5726-BAE5-F5EDF1D8DFF5}"/>
          </ac:spMkLst>
        </pc:spChg>
        <pc:spChg chg="add mod">
          <ac:chgData name="Weifeng Xu" userId="e7aed605-a3dd-4d5a-a692-a87037af107b" providerId="ADAL" clId="{58948696-1E2A-49F3-8EA3-EF03161DAAAC}" dt="2022-05-26T12:47:02.197" v="5604" actId="1076"/>
          <ac:spMkLst>
            <pc:docMk/>
            <pc:sldMk cId="119796139" sldId="311"/>
            <ac:spMk id="8" creationId="{70A11CCA-2D6B-8A4B-29A9-B69F161AAE08}"/>
          </ac:spMkLst>
        </pc:spChg>
        <pc:spChg chg="mod">
          <ac:chgData name="Weifeng Xu" userId="e7aed605-a3dd-4d5a-a692-a87037af107b" providerId="ADAL" clId="{58948696-1E2A-49F3-8EA3-EF03161DAAAC}" dt="2022-05-26T12:47:11.589" v="5606" actId="1076"/>
          <ac:spMkLst>
            <pc:docMk/>
            <pc:sldMk cId="119796139" sldId="311"/>
            <ac:spMk id="12" creationId="{2542F17B-AEA7-4228-4EC1-6206725F9251}"/>
          </ac:spMkLst>
        </pc:spChg>
        <pc:spChg chg="mod">
          <ac:chgData name="Weifeng Xu" userId="e7aed605-a3dd-4d5a-a692-a87037af107b" providerId="ADAL" clId="{58948696-1E2A-49F3-8EA3-EF03161DAAAC}" dt="2022-05-26T12:47:06.445" v="5605" actId="1076"/>
          <ac:spMkLst>
            <pc:docMk/>
            <pc:sldMk cId="119796139" sldId="311"/>
            <ac:spMk id="13" creationId="{B53D2F48-ECF8-57F1-F2FD-650304C76056}"/>
          </ac:spMkLst>
        </pc:spChg>
        <pc:picChg chg="mod modCrop">
          <ac:chgData name="Weifeng Xu" userId="e7aed605-a3dd-4d5a-a692-a87037af107b" providerId="ADAL" clId="{58948696-1E2A-49F3-8EA3-EF03161DAAAC}" dt="2022-05-26T12:47:11.589" v="5606" actId="1076"/>
          <ac:picMkLst>
            <pc:docMk/>
            <pc:sldMk cId="119796139" sldId="311"/>
            <ac:picMk id="9" creationId="{530F3F02-1E31-5628-DEB4-C8BE6694BD99}"/>
          </ac:picMkLst>
        </pc:picChg>
        <pc:picChg chg="mod modCrop">
          <ac:chgData name="Weifeng Xu" userId="e7aed605-a3dd-4d5a-a692-a87037af107b" providerId="ADAL" clId="{58948696-1E2A-49F3-8EA3-EF03161DAAAC}" dt="2022-05-26T12:47:02.197" v="5604" actId="1076"/>
          <ac:picMkLst>
            <pc:docMk/>
            <pc:sldMk cId="119796139" sldId="311"/>
            <ac:picMk id="11" creationId="{9516B463-DF86-09F1-4BE5-08616D8AA290}"/>
          </ac:picMkLst>
        </pc:picChg>
      </pc:sldChg>
      <pc:sldChg chg="modSp del mod ord">
        <pc:chgData name="Weifeng Xu" userId="e7aed605-a3dd-4d5a-a692-a87037af107b" providerId="ADAL" clId="{58948696-1E2A-49F3-8EA3-EF03161DAAAC}" dt="2022-05-25T13:25:38.337" v="5344" actId="47"/>
        <pc:sldMkLst>
          <pc:docMk/>
          <pc:sldMk cId="3069216368" sldId="312"/>
        </pc:sldMkLst>
        <pc:spChg chg="mod">
          <ac:chgData name="Weifeng Xu" userId="e7aed605-a3dd-4d5a-a692-a87037af107b" providerId="ADAL" clId="{58948696-1E2A-49F3-8EA3-EF03161DAAAC}" dt="2022-05-23T20:35:20.995" v="3070" actId="20577"/>
          <ac:spMkLst>
            <pc:docMk/>
            <pc:sldMk cId="3069216368" sldId="312"/>
            <ac:spMk id="2" creationId="{87D66446-6763-8945-2A42-3314D1376E63}"/>
          </ac:spMkLst>
        </pc:spChg>
        <pc:spChg chg="mod">
          <ac:chgData name="Weifeng Xu" userId="e7aed605-a3dd-4d5a-a692-a87037af107b" providerId="ADAL" clId="{58948696-1E2A-49F3-8EA3-EF03161DAAAC}" dt="2022-05-23T20:40:08.326" v="3105" actId="20577"/>
          <ac:spMkLst>
            <pc:docMk/>
            <pc:sldMk cId="3069216368" sldId="312"/>
            <ac:spMk id="3" creationId="{0A55441D-9A3F-678D-0901-47FFF0D74A37}"/>
          </ac:spMkLst>
        </pc:spChg>
      </pc:sldChg>
      <pc:sldChg chg="del">
        <pc:chgData name="Weifeng Xu" userId="e7aed605-a3dd-4d5a-a692-a87037af107b" providerId="ADAL" clId="{58948696-1E2A-49F3-8EA3-EF03161DAAAC}" dt="2022-05-23T21:16:55.252" v="3569" actId="47"/>
        <pc:sldMkLst>
          <pc:docMk/>
          <pc:sldMk cId="2066266271" sldId="313"/>
        </pc:sldMkLst>
      </pc:sldChg>
      <pc:sldChg chg="del">
        <pc:chgData name="Weifeng Xu" userId="e7aed605-a3dd-4d5a-a692-a87037af107b" providerId="ADAL" clId="{58948696-1E2A-49F3-8EA3-EF03161DAAAC}" dt="2022-05-23T15:10:48.011" v="1583" actId="47"/>
        <pc:sldMkLst>
          <pc:docMk/>
          <pc:sldMk cId="1890716996" sldId="314"/>
        </pc:sldMkLst>
      </pc:sldChg>
      <pc:sldChg chg="del">
        <pc:chgData name="Weifeng Xu" userId="e7aed605-a3dd-4d5a-a692-a87037af107b" providerId="ADAL" clId="{58948696-1E2A-49F3-8EA3-EF03161DAAAC}" dt="2022-05-23T15:10:58.594" v="1584" actId="47"/>
        <pc:sldMkLst>
          <pc:docMk/>
          <pc:sldMk cId="196421569" sldId="315"/>
        </pc:sldMkLst>
      </pc:sldChg>
      <pc:sldChg chg="addSp delSp modSp mod ord modClrScheme chgLayout">
        <pc:chgData name="Weifeng Xu" userId="e7aed605-a3dd-4d5a-a692-a87037af107b" providerId="ADAL" clId="{58948696-1E2A-49F3-8EA3-EF03161DAAAC}" dt="2022-05-23T15:31:14.948" v="2011" actId="207"/>
        <pc:sldMkLst>
          <pc:docMk/>
          <pc:sldMk cId="3933207481" sldId="316"/>
        </pc:sldMkLst>
        <pc:spChg chg="del mod">
          <ac:chgData name="Weifeng Xu" userId="e7aed605-a3dd-4d5a-a692-a87037af107b" providerId="ADAL" clId="{58948696-1E2A-49F3-8EA3-EF03161DAAAC}" dt="2022-05-23T15:26:54.866" v="1922" actId="700"/>
          <ac:spMkLst>
            <pc:docMk/>
            <pc:sldMk cId="3933207481" sldId="316"/>
            <ac:spMk id="2" creationId="{8E3A2581-06AB-D8C4-345E-F5114FD349BD}"/>
          </ac:spMkLst>
        </pc:spChg>
        <pc:spChg chg="add mod">
          <ac:chgData name="Weifeng Xu" userId="e7aed605-a3dd-4d5a-a692-a87037af107b" providerId="ADAL" clId="{58948696-1E2A-49F3-8EA3-EF03161DAAAC}" dt="2022-05-23T15:30:15.114" v="1990" actId="1076"/>
          <ac:spMkLst>
            <pc:docMk/>
            <pc:sldMk cId="3933207481" sldId="316"/>
            <ac:spMk id="3" creationId="{D49DB0CD-ACEB-63B3-B900-B8F3009D9BB7}"/>
          </ac:spMkLst>
        </pc:spChg>
        <pc:spChg chg="add mod">
          <ac:chgData name="Weifeng Xu" userId="e7aed605-a3dd-4d5a-a692-a87037af107b" providerId="ADAL" clId="{58948696-1E2A-49F3-8EA3-EF03161DAAAC}" dt="2022-05-23T15:30:33.696" v="1996" actId="1076"/>
          <ac:spMkLst>
            <pc:docMk/>
            <pc:sldMk cId="3933207481" sldId="316"/>
            <ac:spMk id="4" creationId="{4D0A437D-4865-9C5B-F9EE-9E72E22CE9E8}"/>
          </ac:spMkLst>
        </pc:spChg>
        <pc:spChg chg="mod">
          <ac:chgData name="Weifeng Xu" userId="e7aed605-a3dd-4d5a-a692-a87037af107b" providerId="ADAL" clId="{58948696-1E2A-49F3-8EA3-EF03161DAAAC}" dt="2022-05-23T15:31:14.948" v="2011" actId="207"/>
          <ac:spMkLst>
            <pc:docMk/>
            <pc:sldMk cId="3933207481" sldId="316"/>
            <ac:spMk id="12" creationId="{EA91D473-DDF8-0693-C1AA-2E49D6ED7CEC}"/>
          </ac:spMkLst>
        </pc:spChg>
        <pc:spChg chg="del">
          <ac:chgData name="Weifeng Xu" userId="e7aed605-a3dd-4d5a-a692-a87037af107b" providerId="ADAL" clId="{58948696-1E2A-49F3-8EA3-EF03161DAAAC}" dt="2022-05-23T15:30:51.528" v="1997" actId="478"/>
          <ac:spMkLst>
            <pc:docMk/>
            <pc:sldMk cId="3933207481" sldId="316"/>
            <ac:spMk id="16" creationId="{14C31361-E3BC-257A-AB75-7B77E5E1703A}"/>
          </ac:spMkLst>
        </pc:spChg>
        <pc:spChg chg="del">
          <ac:chgData name="Weifeng Xu" userId="e7aed605-a3dd-4d5a-a692-a87037af107b" providerId="ADAL" clId="{58948696-1E2A-49F3-8EA3-EF03161DAAAC}" dt="2022-05-23T15:30:52.519" v="1998" actId="478"/>
          <ac:spMkLst>
            <pc:docMk/>
            <pc:sldMk cId="3933207481" sldId="316"/>
            <ac:spMk id="17" creationId="{93619B75-A425-B025-369C-CAC8D464782B}"/>
          </ac:spMkLst>
        </pc:spChg>
        <pc:spChg chg="add mod">
          <ac:chgData name="Weifeng Xu" userId="e7aed605-a3dd-4d5a-a692-a87037af107b" providerId="ADAL" clId="{58948696-1E2A-49F3-8EA3-EF03161DAAAC}" dt="2022-05-23T15:29:47.280" v="1986" actId="1037"/>
          <ac:spMkLst>
            <pc:docMk/>
            <pc:sldMk cId="3933207481" sldId="316"/>
            <ac:spMk id="18" creationId="{AFCA4D86-B469-C7C5-5DE5-36A7B0B12CB8}"/>
          </ac:spMkLst>
        </pc:spChg>
        <pc:picChg chg="mod">
          <ac:chgData name="Weifeng Xu" userId="e7aed605-a3dd-4d5a-a692-a87037af107b" providerId="ADAL" clId="{58948696-1E2A-49F3-8EA3-EF03161DAAAC}" dt="2022-05-23T15:30:25.914" v="1994" actId="1076"/>
          <ac:picMkLst>
            <pc:docMk/>
            <pc:sldMk cId="3933207481" sldId="316"/>
            <ac:picMk id="9" creationId="{C990BC6A-5F94-43B5-9651-A63B53D3C441}"/>
          </ac:picMkLst>
        </pc:picChg>
      </pc:sldChg>
      <pc:sldChg chg="addSp delSp modSp mod ord modClrScheme chgLayout">
        <pc:chgData name="Weifeng Xu" userId="e7aed605-a3dd-4d5a-a692-a87037af107b" providerId="ADAL" clId="{58948696-1E2A-49F3-8EA3-EF03161DAAAC}" dt="2022-05-23T15:35:43.304" v="2494" actId="14100"/>
        <pc:sldMkLst>
          <pc:docMk/>
          <pc:sldMk cId="598363645" sldId="317"/>
        </pc:sldMkLst>
        <pc:spChg chg="del mod">
          <ac:chgData name="Weifeng Xu" userId="e7aed605-a3dd-4d5a-a692-a87037af107b" providerId="ADAL" clId="{58948696-1E2A-49F3-8EA3-EF03161DAAAC}" dt="2022-05-23T15:31:42.662" v="2015" actId="478"/>
          <ac:spMkLst>
            <pc:docMk/>
            <pc:sldMk cId="598363645" sldId="317"/>
            <ac:spMk id="2" creationId="{42488178-A99F-6BAE-3D96-05EE3CEE645F}"/>
          </ac:spMkLst>
        </pc:spChg>
        <pc:spChg chg="del">
          <ac:chgData name="Weifeng Xu" userId="e7aed605-a3dd-4d5a-a692-a87037af107b" providerId="ADAL" clId="{58948696-1E2A-49F3-8EA3-EF03161DAAAC}" dt="2022-05-23T15:31:44.830" v="2016" actId="478"/>
          <ac:spMkLst>
            <pc:docMk/>
            <pc:sldMk cId="598363645" sldId="317"/>
            <ac:spMk id="6" creationId="{96FC69E6-B04C-E688-A845-9ED8FD24BD43}"/>
          </ac:spMkLst>
        </pc:spChg>
        <pc:spChg chg="add mod">
          <ac:chgData name="Weifeng Xu" userId="e7aed605-a3dd-4d5a-a692-a87037af107b" providerId="ADAL" clId="{58948696-1E2A-49F3-8EA3-EF03161DAAAC}" dt="2022-05-23T15:32:32.973" v="2038" actId="20577"/>
          <ac:spMkLst>
            <pc:docMk/>
            <pc:sldMk cId="598363645" sldId="317"/>
            <ac:spMk id="11" creationId="{093CAA96-BEB6-58CE-D09D-28BD11041DA9}"/>
          </ac:spMkLst>
        </pc:spChg>
        <pc:spChg chg="add mod">
          <ac:chgData name="Weifeng Xu" userId="e7aed605-a3dd-4d5a-a692-a87037af107b" providerId="ADAL" clId="{58948696-1E2A-49F3-8EA3-EF03161DAAAC}" dt="2022-05-23T15:33:05.610" v="2041" actId="14100"/>
          <ac:spMkLst>
            <pc:docMk/>
            <pc:sldMk cId="598363645" sldId="317"/>
            <ac:spMk id="12" creationId="{1CE428F5-CD5A-71A4-57F8-C614A7128EEF}"/>
          </ac:spMkLst>
        </pc:spChg>
        <pc:spChg chg="add mod">
          <ac:chgData name="Weifeng Xu" userId="e7aed605-a3dd-4d5a-a692-a87037af107b" providerId="ADAL" clId="{58948696-1E2A-49F3-8EA3-EF03161DAAAC}" dt="2022-05-23T15:32:57.281" v="2040" actId="1076"/>
          <ac:spMkLst>
            <pc:docMk/>
            <pc:sldMk cId="598363645" sldId="317"/>
            <ac:spMk id="13" creationId="{5D54614A-617F-B4D7-D8E5-9693E98327DF}"/>
          </ac:spMkLst>
        </pc:spChg>
        <pc:spChg chg="add mod">
          <ac:chgData name="Weifeng Xu" userId="e7aed605-a3dd-4d5a-a692-a87037af107b" providerId="ADAL" clId="{58948696-1E2A-49F3-8EA3-EF03161DAAAC}" dt="2022-05-23T15:33:11.232" v="2042" actId="1076"/>
          <ac:spMkLst>
            <pc:docMk/>
            <pc:sldMk cId="598363645" sldId="317"/>
            <ac:spMk id="14" creationId="{30488D36-07A2-A450-1637-582378E569C8}"/>
          </ac:spMkLst>
        </pc:spChg>
        <pc:spChg chg="add mod">
          <ac:chgData name="Weifeng Xu" userId="e7aed605-a3dd-4d5a-a692-a87037af107b" providerId="ADAL" clId="{58948696-1E2A-49F3-8EA3-EF03161DAAAC}" dt="2022-05-23T15:33:29.849" v="2048" actId="14100"/>
          <ac:spMkLst>
            <pc:docMk/>
            <pc:sldMk cId="598363645" sldId="317"/>
            <ac:spMk id="16" creationId="{F1ED0EFC-D3D7-22BE-3274-4BC28E5B3F45}"/>
          </ac:spMkLst>
        </pc:spChg>
        <pc:spChg chg="mod">
          <ac:chgData name="Weifeng Xu" userId="e7aed605-a3dd-4d5a-a692-a87037af107b" providerId="ADAL" clId="{58948696-1E2A-49F3-8EA3-EF03161DAAAC}" dt="2022-05-23T15:31:53.788" v="2018" actId="1076"/>
          <ac:spMkLst>
            <pc:docMk/>
            <pc:sldMk cId="598363645" sldId="317"/>
            <ac:spMk id="18" creationId="{EDEE0098-32C7-E8B3-2BE4-8199AC918A16}"/>
          </ac:spMkLst>
        </pc:spChg>
        <pc:spChg chg="mod">
          <ac:chgData name="Weifeng Xu" userId="e7aed605-a3dd-4d5a-a692-a87037af107b" providerId="ADAL" clId="{58948696-1E2A-49F3-8EA3-EF03161DAAAC}" dt="2022-05-23T15:34:27.420" v="2206" actId="1076"/>
          <ac:spMkLst>
            <pc:docMk/>
            <pc:sldMk cId="598363645" sldId="317"/>
            <ac:spMk id="19" creationId="{13D9268F-D5D3-2026-0FC3-0177F365AF2B}"/>
          </ac:spMkLst>
        </pc:spChg>
        <pc:spChg chg="add del mod">
          <ac:chgData name="Weifeng Xu" userId="e7aed605-a3dd-4d5a-a692-a87037af107b" providerId="ADAL" clId="{58948696-1E2A-49F3-8EA3-EF03161DAAAC}" dt="2022-05-23T15:33:45.135" v="2052"/>
          <ac:spMkLst>
            <pc:docMk/>
            <pc:sldMk cId="598363645" sldId="317"/>
            <ac:spMk id="20" creationId="{2A301E76-D6F4-B138-68D1-06D3AC9BBDE2}"/>
          </ac:spMkLst>
        </pc:spChg>
        <pc:spChg chg="add mod">
          <ac:chgData name="Weifeng Xu" userId="e7aed605-a3dd-4d5a-a692-a87037af107b" providerId="ADAL" clId="{58948696-1E2A-49F3-8EA3-EF03161DAAAC}" dt="2022-05-23T15:34:03.275" v="2203" actId="14100"/>
          <ac:spMkLst>
            <pc:docMk/>
            <pc:sldMk cId="598363645" sldId="317"/>
            <ac:spMk id="21" creationId="{804867FE-931D-E6D7-D545-BCB95A4CA88F}"/>
          </ac:spMkLst>
        </pc:spChg>
        <pc:spChg chg="add mod">
          <ac:chgData name="Weifeng Xu" userId="e7aed605-a3dd-4d5a-a692-a87037af107b" providerId="ADAL" clId="{58948696-1E2A-49F3-8EA3-EF03161DAAAC}" dt="2022-05-23T15:35:00.425" v="2259" actId="207"/>
          <ac:spMkLst>
            <pc:docMk/>
            <pc:sldMk cId="598363645" sldId="317"/>
            <ac:spMk id="22" creationId="{EF508DF4-A94E-F7E1-DE02-3465D7567DE4}"/>
          </ac:spMkLst>
        </pc:spChg>
        <pc:spChg chg="add mod">
          <ac:chgData name="Weifeng Xu" userId="e7aed605-a3dd-4d5a-a692-a87037af107b" providerId="ADAL" clId="{58948696-1E2A-49F3-8EA3-EF03161DAAAC}" dt="2022-05-23T15:35:20.813" v="2333" actId="14100"/>
          <ac:spMkLst>
            <pc:docMk/>
            <pc:sldMk cId="598363645" sldId="317"/>
            <ac:spMk id="23" creationId="{150AD95B-2647-13DC-E5F9-8D29245A6BE4}"/>
          </ac:spMkLst>
        </pc:spChg>
        <pc:spChg chg="add mod">
          <ac:chgData name="Weifeng Xu" userId="e7aed605-a3dd-4d5a-a692-a87037af107b" providerId="ADAL" clId="{58948696-1E2A-49F3-8EA3-EF03161DAAAC}" dt="2022-05-23T15:35:43.304" v="2494" actId="14100"/>
          <ac:spMkLst>
            <pc:docMk/>
            <pc:sldMk cId="598363645" sldId="317"/>
            <ac:spMk id="24" creationId="{7AEFCDEE-F982-0BFB-54D5-7965A7C3AD68}"/>
          </ac:spMkLst>
        </pc:spChg>
        <pc:picChg chg="mod">
          <ac:chgData name="Weifeng Xu" userId="e7aed605-a3dd-4d5a-a692-a87037af107b" providerId="ADAL" clId="{58948696-1E2A-49F3-8EA3-EF03161DAAAC}" dt="2022-05-23T15:31:53.788" v="2018" actId="1076"/>
          <ac:picMkLst>
            <pc:docMk/>
            <pc:sldMk cId="598363645" sldId="317"/>
            <ac:picMk id="8" creationId="{22447B80-176E-31E6-B5A3-CC13C8F74E57}"/>
          </ac:picMkLst>
        </pc:picChg>
        <pc:picChg chg="mod">
          <ac:chgData name="Weifeng Xu" userId="e7aed605-a3dd-4d5a-a692-a87037af107b" providerId="ADAL" clId="{58948696-1E2A-49F3-8EA3-EF03161DAAAC}" dt="2022-05-23T15:31:53.788" v="2018" actId="1076"/>
          <ac:picMkLst>
            <pc:docMk/>
            <pc:sldMk cId="598363645" sldId="317"/>
            <ac:picMk id="10" creationId="{E2E547F4-4B8B-D0DA-EC58-BEAACF35E779}"/>
          </ac:picMkLst>
        </pc:picChg>
        <pc:picChg chg="mod">
          <ac:chgData name="Weifeng Xu" userId="e7aed605-a3dd-4d5a-a692-a87037af107b" providerId="ADAL" clId="{58948696-1E2A-49F3-8EA3-EF03161DAAAC}" dt="2022-05-23T15:34:27.420" v="2206" actId="1076"/>
          <ac:picMkLst>
            <pc:docMk/>
            <pc:sldMk cId="598363645" sldId="317"/>
            <ac:picMk id="15" creationId="{6806157A-C65D-F8D3-6432-7B11880098DF}"/>
          </ac:picMkLst>
        </pc:picChg>
        <pc:picChg chg="mod">
          <ac:chgData name="Weifeng Xu" userId="e7aed605-a3dd-4d5a-a692-a87037af107b" providerId="ADAL" clId="{58948696-1E2A-49F3-8EA3-EF03161DAAAC}" dt="2022-05-23T15:34:27.420" v="2206" actId="1076"/>
          <ac:picMkLst>
            <pc:docMk/>
            <pc:sldMk cId="598363645" sldId="317"/>
            <ac:picMk id="17" creationId="{2FF3946A-BFF8-5183-575B-506677A0459A}"/>
          </ac:picMkLst>
        </pc:picChg>
      </pc:sldChg>
      <pc:sldChg chg="delSp modSp mod ord modClrScheme chgLayout">
        <pc:chgData name="Weifeng Xu" userId="e7aed605-a3dd-4d5a-a692-a87037af107b" providerId="ADAL" clId="{58948696-1E2A-49F3-8EA3-EF03161DAAAC}" dt="2022-05-23T15:59:30.452" v="2800" actId="20577"/>
        <pc:sldMkLst>
          <pc:docMk/>
          <pc:sldMk cId="1277740719" sldId="318"/>
        </pc:sldMkLst>
        <pc:spChg chg="mod ord">
          <ac:chgData name="Weifeng Xu" userId="e7aed605-a3dd-4d5a-a692-a87037af107b" providerId="ADAL" clId="{58948696-1E2A-49F3-8EA3-EF03161DAAAC}" dt="2022-05-23T15:59:30.452" v="2800" actId="20577"/>
          <ac:spMkLst>
            <pc:docMk/>
            <pc:sldMk cId="1277740719" sldId="318"/>
            <ac:spMk id="2" creationId="{FEAA9076-748B-9501-8795-BA222135ABC9}"/>
          </ac:spMkLst>
        </pc:spChg>
        <pc:spChg chg="del mod">
          <ac:chgData name="Weifeng Xu" userId="e7aed605-a3dd-4d5a-a692-a87037af107b" providerId="ADAL" clId="{58948696-1E2A-49F3-8EA3-EF03161DAAAC}" dt="2022-05-23T15:38:48.762" v="2499" actId="700"/>
          <ac:spMkLst>
            <pc:docMk/>
            <pc:sldMk cId="1277740719" sldId="318"/>
            <ac:spMk id="3" creationId="{DFA63F99-14EF-53FD-C859-8A48E6908C28}"/>
          </ac:spMkLst>
        </pc:spChg>
        <pc:spChg chg="mod">
          <ac:chgData name="Weifeng Xu" userId="e7aed605-a3dd-4d5a-a692-a87037af107b" providerId="ADAL" clId="{58948696-1E2A-49F3-8EA3-EF03161DAAAC}" dt="2022-05-23T15:39:00.531" v="2502" actId="1076"/>
          <ac:spMkLst>
            <pc:docMk/>
            <pc:sldMk cId="1277740719" sldId="318"/>
            <ac:spMk id="12" creationId="{74F73DC7-D723-799C-22E5-3ED17B20F23C}"/>
          </ac:spMkLst>
        </pc:spChg>
        <pc:spChg chg="mod">
          <ac:chgData name="Weifeng Xu" userId="e7aed605-a3dd-4d5a-a692-a87037af107b" providerId="ADAL" clId="{58948696-1E2A-49F3-8EA3-EF03161DAAAC}" dt="2022-05-23T15:39:00.531" v="2502" actId="1076"/>
          <ac:spMkLst>
            <pc:docMk/>
            <pc:sldMk cId="1277740719" sldId="318"/>
            <ac:spMk id="13" creationId="{BC3C7221-44D0-42B5-B120-35D357ADCE00}"/>
          </ac:spMkLst>
        </pc:spChg>
        <pc:spChg chg="mod">
          <ac:chgData name="Weifeng Xu" userId="e7aed605-a3dd-4d5a-a692-a87037af107b" providerId="ADAL" clId="{58948696-1E2A-49F3-8EA3-EF03161DAAAC}" dt="2022-05-23T15:39:00.531" v="2502" actId="1076"/>
          <ac:spMkLst>
            <pc:docMk/>
            <pc:sldMk cId="1277740719" sldId="318"/>
            <ac:spMk id="14" creationId="{0A7457AC-C813-61CD-0F3C-FEABAEDD26AA}"/>
          </ac:spMkLst>
        </pc:spChg>
        <pc:picChg chg="mod">
          <ac:chgData name="Weifeng Xu" userId="e7aed605-a3dd-4d5a-a692-a87037af107b" providerId="ADAL" clId="{58948696-1E2A-49F3-8EA3-EF03161DAAAC}" dt="2022-05-23T15:39:00.531" v="2502" actId="1076"/>
          <ac:picMkLst>
            <pc:docMk/>
            <pc:sldMk cId="1277740719" sldId="318"/>
            <ac:picMk id="9" creationId="{B3CDDC35-E833-7FC0-74AA-6476F610045D}"/>
          </ac:picMkLst>
        </pc:picChg>
      </pc:sldChg>
      <pc:sldChg chg="del">
        <pc:chgData name="Weifeng Xu" userId="e7aed605-a3dd-4d5a-a692-a87037af107b" providerId="ADAL" clId="{58948696-1E2A-49F3-8EA3-EF03161DAAAC}" dt="2022-05-26T14:53:06.807" v="5882" actId="47"/>
        <pc:sldMkLst>
          <pc:docMk/>
          <pc:sldMk cId="1778509354" sldId="319"/>
        </pc:sldMkLst>
      </pc:sldChg>
      <pc:sldChg chg="del">
        <pc:chgData name="Weifeng Xu" userId="e7aed605-a3dd-4d5a-a692-a87037af107b" providerId="ADAL" clId="{58948696-1E2A-49F3-8EA3-EF03161DAAAC}" dt="2022-05-26T14:53:07.959" v="5884" actId="47"/>
        <pc:sldMkLst>
          <pc:docMk/>
          <pc:sldMk cId="461579936" sldId="320"/>
        </pc:sldMkLst>
      </pc:sldChg>
      <pc:sldChg chg="del">
        <pc:chgData name="Weifeng Xu" userId="e7aed605-a3dd-4d5a-a692-a87037af107b" providerId="ADAL" clId="{58948696-1E2A-49F3-8EA3-EF03161DAAAC}" dt="2022-05-26T14:53:06.160" v="5881" actId="47"/>
        <pc:sldMkLst>
          <pc:docMk/>
          <pc:sldMk cId="1738121392" sldId="321"/>
        </pc:sldMkLst>
      </pc:sldChg>
      <pc:sldChg chg="del">
        <pc:chgData name="Weifeng Xu" userId="e7aed605-a3dd-4d5a-a692-a87037af107b" providerId="ADAL" clId="{58948696-1E2A-49F3-8EA3-EF03161DAAAC}" dt="2022-05-26T14:53:07.385" v="5883" actId="47"/>
        <pc:sldMkLst>
          <pc:docMk/>
          <pc:sldMk cId="3940821218" sldId="322"/>
        </pc:sldMkLst>
      </pc:sldChg>
      <pc:sldChg chg="del">
        <pc:chgData name="Weifeng Xu" userId="e7aed605-a3dd-4d5a-a692-a87037af107b" providerId="ADAL" clId="{58948696-1E2A-49F3-8EA3-EF03161DAAAC}" dt="2022-05-26T14:53:08.714" v="5885" actId="47"/>
        <pc:sldMkLst>
          <pc:docMk/>
          <pc:sldMk cId="3022414877" sldId="323"/>
        </pc:sldMkLst>
      </pc:sldChg>
      <pc:sldChg chg="addSp delSp modSp mod modClrScheme chgLayout">
        <pc:chgData name="Weifeng Xu" userId="e7aed605-a3dd-4d5a-a692-a87037af107b" providerId="ADAL" clId="{58948696-1E2A-49F3-8EA3-EF03161DAAAC}" dt="2022-05-25T01:35:00.381" v="4897" actId="20577"/>
        <pc:sldMkLst>
          <pc:docMk/>
          <pc:sldMk cId="4083904520" sldId="324"/>
        </pc:sldMkLst>
        <pc:spChg chg="del mod ord">
          <ac:chgData name="Weifeng Xu" userId="e7aed605-a3dd-4d5a-a692-a87037af107b" providerId="ADAL" clId="{58948696-1E2A-49F3-8EA3-EF03161DAAAC}" dt="2022-05-20T14:27:20.673" v="533" actId="700"/>
          <ac:spMkLst>
            <pc:docMk/>
            <pc:sldMk cId="4083904520" sldId="324"/>
            <ac:spMk id="2" creationId="{ABC3269F-3492-813F-4EBD-AFB90DDD968F}"/>
          </ac:spMkLst>
        </pc:spChg>
        <pc:spChg chg="del mod ord">
          <ac:chgData name="Weifeng Xu" userId="e7aed605-a3dd-4d5a-a692-a87037af107b" providerId="ADAL" clId="{58948696-1E2A-49F3-8EA3-EF03161DAAAC}" dt="2022-05-20T14:27:10.056" v="532" actId="478"/>
          <ac:spMkLst>
            <pc:docMk/>
            <pc:sldMk cId="4083904520" sldId="324"/>
            <ac:spMk id="10" creationId="{EDE5837A-CA19-C61F-CF77-5DC0B5B0597E}"/>
          </ac:spMkLst>
        </pc:spChg>
        <pc:spChg chg="mod">
          <ac:chgData name="Weifeng Xu" userId="e7aed605-a3dd-4d5a-a692-a87037af107b" providerId="ADAL" clId="{58948696-1E2A-49F3-8EA3-EF03161DAAAC}" dt="2022-05-20T14:28:50.777" v="546" actId="14100"/>
          <ac:spMkLst>
            <pc:docMk/>
            <pc:sldMk cId="4083904520" sldId="324"/>
            <ac:spMk id="11" creationId="{D23BAC3C-3160-5489-1A72-FC39D602BD0D}"/>
          </ac:spMkLst>
        </pc:spChg>
        <pc:spChg chg="mod">
          <ac:chgData name="Weifeng Xu" userId="e7aed605-a3dd-4d5a-a692-a87037af107b" providerId="ADAL" clId="{58948696-1E2A-49F3-8EA3-EF03161DAAAC}" dt="2022-05-20T14:29:28.008" v="550" actId="1076"/>
          <ac:spMkLst>
            <pc:docMk/>
            <pc:sldMk cId="4083904520" sldId="324"/>
            <ac:spMk id="12" creationId="{8FDB2461-AFA3-DFD9-9C49-812C7C74F66F}"/>
          </ac:spMkLst>
        </pc:spChg>
        <pc:spChg chg="add mod">
          <ac:chgData name="Weifeng Xu" userId="e7aed605-a3dd-4d5a-a692-a87037af107b" providerId="ADAL" clId="{58948696-1E2A-49F3-8EA3-EF03161DAAAC}" dt="2022-05-25T01:35:00.381" v="4897" actId="20577"/>
          <ac:spMkLst>
            <pc:docMk/>
            <pc:sldMk cId="4083904520" sldId="324"/>
            <ac:spMk id="15" creationId="{28AE5BC4-6747-4DF8-D321-AFF2D4DA4C61}"/>
          </ac:spMkLst>
        </pc:spChg>
        <pc:spChg chg="del">
          <ac:chgData name="Weifeng Xu" userId="e7aed605-a3dd-4d5a-a692-a87037af107b" providerId="ADAL" clId="{58948696-1E2A-49F3-8EA3-EF03161DAAAC}" dt="2022-05-20T14:27:29.039" v="534" actId="478"/>
          <ac:spMkLst>
            <pc:docMk/>
            <pc:sldMk cId="4083904520" sldId="324"/>
            <ac:spMk id="24" creationId="{31C1B87C-FC40-8289-BE15-A62422A50A15}"/>
          </ac:spMkLst>
        </pc:spChg>
        <pc:picChg chg="mod modCrop">
          <ac:chgData name="Weifeng Xu" userId="e7aed605-a3dd-4d5a-a692-a87037af107b" providerId="ADAL" clId="{58948696-1E2A-49F3-8EA3-EF03161DAAAC}" dt="2022-05-20T14:28:26.282" v="541" actId="1076"/>
          <ac:picMkLst>
            <pc:docMk/>
            <pc:sldMk cId="4083904520" sldId="324"/>
            <ac:picMk id="8" creationId="{22EA805D-EE4E-AA3A-E611-147D1B596323}"/>
          </ac:picMkLst>
        </pc:picChg>
        <pc:cxnChg chg="mod">
          <ac:chgData name="Weifeng Xu" userId="e7aed605-a3dd-4d5a-a692-a87037af107b" providerId="ADAL" clId="{58948696-1E2A-49F3-8EA3-EF03161DAAAC}" dt="2022-05-20T14:29:33.483" v="552" actId="14100"/>
          <ac:cxnSpMkLst>
            <pc:docMk/>
            <pc:sldMk cId="4083904520" sldId="324"/>
            <ac:cxnSpMk id="14" creationId="{BE3892D0-96AC-86C6-7456-060865F22985}"/>
          </ac:cxnSpMkLst>
        </pc:cxnChg>
        <pc:cxnChg chg="mod">
          <ac:chgData name="Weifeng Xu" userId="e7aed605-a3dd-4d5a-a692-a87037af107b" providerId="ADAL" clId="{58948696-1E2A-49F3-8EA3-EF03161DAAAC}" dt="2022-05-20T14:29:02.503" v="548" actId="1582"/>
          <ac:cxnSpMkLst>
            <pc:docMk/>
            <pc:sldMk cId="4083904520" sldId="324"/>
            <ac:cxnSpMk id="17" creationId="{2CB0CF51-9EFC-F9F8-C5FD-E9702355C383}"/>
          </ac:cxnSpMkLst>
        </pc:cxnChg>
      </pc:sldChg>
      <pc:sldChg chg="modSp new mod modClrScheme chgLayout">
        <pc:chgData name="Weifeng Xu" userId="e7aed605-a3dd-4d5a-a692-a87037af107b" providerId="ADAL" clId="{58948696-1E2A-49F3-8EA3-EF03161DAAAC}" dt="2022-05-25T01:33:33.286" v="4873" actId="20577"/>
        <pc:sldMkLst>
          <pc:docMk/>
          <pc:sldMk cId="3581052586" sldId="325"/>
        </pc:sldMkLst>
        <pc:spChg chg="mod ord">
          <ac:chgData name="Weifeng Xu" userId="e7aed605-a3dd-4d5a-a692-a87037af107b" providerId="ADAL" clId="{58948696-1E2A-49F3-8EA3-EF03161DAAAC}" dt="2022-05-20T13:52:05.549" v="390" actId="700"/>
          <ac:spMkLst>
            <pc:docMk/>
            <pc:sldMk cId="3581052586" sldId="325"/>
            <ac:spMk id="2" creationId="{C89A8DB7-BD3B-02BB-862E-9EA48300D0CD}"/>
          </ac:spMkLst>
        </pc:spChg>
        <pc:spChg chg="mod ord">
          <ac:chgData name="Weifeng Xu" userId="e7aed605-a3dd-4d5a-a692-a87037af107b" providerId="ADAL" clId="{58948696-1E2A-49F3-8EA3-EF03161DAAAC}" dt="2022-05-25T01:33:33.286" v="4873" actId="20577"/>
          <ac:spMkLst>
            <pc:docMk/>
            <pc:sldMk cId="3581052586" sldId="325"/>
            <ac:spMk id="3" creationId="{8124847C-E8C8-762E-4E67-638BBACEA46F}"/>
          </ac:spMkLst>
        </pc:spChg>
      </pc:sldChg>
      <pc:sldChg chg="addSp delSp modSp new mod setBg modClrScheme chgLayout">
        <pc:chgData name="Weifeng Xu" userId="e7aed605-a3dd-4d5a-a692-a87037af107b" providerId="ADAL" clId="{58948696-1E2A-49F3-8EA3-EF03161DAAAC}" dt="2022-05-25T13:16:25.944" v="5311" actId="1076"/>
        <pc:sldMkLst>
          <pc:docMk/>
          <pc:sldMk cId="60112340" sldId="326"/>
        </pc:sldMkLst>
        <pc:spChg chg="add mod ord">
          <ac:chgData name="Weifeng Xu" userId="e7aed605-a3dd-4d5a-a692-a87037af107b" providerId="ADAL" clId="{58948696-1E2A-49F3-8EA3-EF03161DAAAC}" dt="2022-05-23T14:34:27.668" v="1307" actId="20577"/>
          <ac:spMkLst>
            <pc:docMk/>
            <pc:sldMk cId="60112340" sldId="326"/>
            <ac:spMk id="2" creationId="{CAE55885-E028-30C5-27EF-C39994B0ADD9}"/>
          </ac:spMkLst>
        </pc:spChg>
        <pc:spChg chg="del">
          <ac:chgData name="Weifeng Xu" userId="e7aed605-a3dd-4d5a-a692-a87037af107b" providerId="ADAL" clId="{58948696-1E2A-49F3-8EA3-EF03161DAAAC}" dt="2022-05-20T13:52:09.619" v="391" actId="700"/>
          <ac:spMkLst>
            <pc:docMk/>
            <pc:sldMk cId="60112340" sldId="326"/>
            <ac:spMk id="2" creationId="{F988AE84-C51B-7315-B4DE-85E965D82F5B}"/>
          </ac:spMkLst>
        </pc:spChg>
        <pc:spChg chg="del">
          <ac:chgData name="Weifeng Xu" userId="e7aed605-a3dd-4d5a-a692-a87037af107b" providerId="ADAL" clId="{58948696-1E2A-49F3-8EA3-EF03161DAAAC}" dt="2022-05-20T13:52:09.619" v="391" actId="700"/>
          <ac:spMkLst>
            <pc:docMk/>
            <pc:sldMk cId="60112340" sldId="326"/>
            <ac:spMk id="3" creationId="{FE998658-EF1C-E27D-3679-FF703A180DC6}"/>
          </ac:spMkLst>
        </pc:spChg>
        <pc:spChg chg="add">
          <ac:chgData name="Weifeng Xu" userId="e7aed605-a3dd-4d5a-a692-a87037af107b" providerId="ADAL" clId="{58948696-1E2A-49F3-8EA3-EF03161DAAAC}" dt="2022-05-23T14:34:18.726" v="1301" actId="26606"/>
          <ac:spMkLst>
            <pc:docMk/>
            <pc:sldMk cId="60112340" sldId="326"/>
            <ac:spMk id="10" creationId="{D4771268-CB57-404A-9271-370EB28F6090}"/>
          </ac:spMkLst>
        </pc:spChg>
        <pc:picChg chg="add mod ord">
          <ac:chgData name="Weifeng Xu" userId="e7aed605-a3dd-4d5a-a692-a87037af107b" providerId="ADAL" clId="{58948696-1E2A-49F3-8EA3-EF03161DAAAC}" dt="2022-05-25T13:16:25.944" v="5311" actId="1076"/>
          <ac:picMkLst>
            <pc:docMk/>
            <pc:sldMk cId="60112340" sldId="326"/>
            <ac:picMk id="5" creationId="{7B49F95A-A287-CC48-7DFE-9E406FEFC0D1}"/>
          </ac:picMkLst>
        </pc:picChg>
      </pc:sldChg>
      <pc:sldChg chg="addSp delSp modSp new mod modClrScheme chgLayout modNotesTx">
        <pc:chgData name="Weifeng Xu" userId="e7aed605-a3dd-4d5a-a692-a87037af107b" providerId="ADAL" clId="{58948696-1E2A-49F3-8EA3-EF03161DAAAC}" dt="2022-05-24T00:15:19.075" v="3572"/>
        <pc:sldMkLst>
          <pc:docMk/>
          <pc:sldMk cId="2061172719" sldId="327"/>
        </pc:sldMkLst>
        <pc:spChg chg="del mod ord">
          <ac:chgData name="Weifeng Xu" userId="e7aed605-a3dd-4d5a-a692-a87037af107b" providerId="ADAL" clId="{58948696-1E2A-49F3-8EA3-EF03161DAAAC}" dt="2022-05-20T14:19:44.750" v="454" actId="700"/>
          <ac:spMkLst>
            <pc:docMk/>
            <pc:sldMk cId="2061172719" sldId="327"/>
            <ac:spMk id="2" creationId="{AEFADC23-FB13-1BA8-6C08-31D56866E7D3}"/>
          </ac:spMkLst>
        </pc:spChg>
        <pc:spChg chg="del">
          <ac:chgData name="Weifeng Xu" userId="e7aed605-a3dd-4d5a-a692-a87037af107b" providerId="ADAL" clId="{58948696-1E2A-49F3-8EA3-EF03161DAAAC}" dt="2022-05-20T14:19:44.750" v="454" actId="700"/>
          <ac:spMkLst>
            <pc:docMk/>
            <pc:sldMk cId="2061172719" sldId="327"/>
            <ac:spMk id="3" creationId="{3C8EBA68-6743-5DF1-5E59-839C8180BF9B}"/>
          </ac:spMkLst>
        </pc:spChg>
        <pc:spChg chg="add del mod ord">
          <ac:chgData name="Weifeng Xu" userId="e7aed605-a3dd-4d5a-a692-a87037af107b" providerId="ADAL" clId="{58948696-1E2A-49F3-8EA3-EF03161DAAAC}" dt="2022-05-20T14:30:31.283" v="554" actId="700"/>
          <ac:spMkLst>
            <pc:docMk/>
            <pc:sldMk cId="2061172719" sldId="327"/>
            <ac:spMk id="4" creationId="{86815CDF-D1D2-44A5-00E5-ED86B6B81A12}"/>
          </ac:spMkLst>
        </pc:spChg>
        <pc:spChg chg="add mod">
          <ac:chgData name="Weifeng Xu" userId="e7aed605-a3dd-4d5a-a692-a87037af107b" providerId="ADAL" clId="{58948696-1E2A-49F3-8EA3-EF03161DAAAC}" dt="2022-05-20T14:36:54.028" v="782" actId="20577"/>
          <ac:spMkLst>
            <pc:docMk/>
            <pc:sldMk cId="2061172719" sldId="327"/>
            <ac:spMk id="7" creationId="{D9EFA456-EFD8-1EA8-0C36-DBB4B3689A81}"/>
          </ac:spMkLst>
        </pc:spChg>
        <pc:picChg chg="add mod">
          <ac:chgData name="Weifeng Xu" userId="e7aed605-a3dd-4d5a-a692-a87037af107b" providerId="ADAL" clId="{58948696-1E2A-49F3-8EA3-EF03161DAAAC}" dt="2022-05-20T14:30:44.495" v="557" actId="1076"/>
          <ac:picMkLst>
            <pc:docMk/>
            <pc:sldMk cId="2061172719" sldId="327"/>
            <ac:picMk id="6" creationId="{F59D428C-9C95-98BE-42AE-BD869D90A76E}"/>
          </ac:picMkLst>
        </pc:picChg>
      </pc:sldChg>
      <pc:sldChg chg="addSp modSp add mod ord modNotesTx">
        <pc:chgData name="Weifeng Xu" userId="e7aed605-a3dd-4d5a-a692-a87037af107b" providerId="ADAL" clId="{58948696-1E2A-49F3-8EA3-EF03161DAAAC}" dt="2022-05-20T14:06:31.545" v="452" actId="20577"/>
        <pc:sldMkLst>
          <pc:docMk/>
          <pc:sldMk cId="3602191877" sldId="397"/>
        </pc:sldMkLst>
        <pc:spChg chg="add mod">
          <ac:chgData name="Weifeng Xu" userId="e7aed605-a3dd-4d5a-a692-a87037af107b" providerId="ADAL" clId="{58948696-1E2A-49F3-8EA3-EF03161DAAAC}" dt="2022-05-20T13:59:23.887" v="403" actId="1076"/>
          <ac:spMkLst>
            <pc:docMk/>
            <pc:sldMk cId="3602191877" sldId="397"/>
            <ac:spMk id="13" creationId="{4AF47F8A-072A-9127-12F9-E22D7975DE19}"/>
          </ac:spMkLst>
        </pc:spChg>
      </pc:sldChg>
      <pc:sldChg chg="delSp modSp add mod ord modClrScheme chgLayout">
        <pc:chgData name="Weifeng Xu" userId="e7aed605-a3dd-4d5a-a692-a87037af107b" providerId="ADAL" clId="{58948696-1E2A-49F3-8EA3-EF03161DAAAC}" dt="2022-05-20T14:01:33.405" v="409" actId="1076"/>
        <pc:sldMkLst>
          <pc:docMk/>
          <pc:sldMk cId="1100369408" sldId="438"/>
        </pc:sldMkLst>
        <pc:spChg chg="del mod">
          <ac:chgData name="Weifeng Xu" userId="e7aed605-a3dd-4d5a-a692-a87037af107b" providerId="ADAL" clId="{58948696-1E2A-49F3-8EA3-EF03161DAAAC}" dt="2022-05-20T14:01:28.370" v="408" actId="700"/>
          <ac:spMkLst>
            <pc:docMk/>
            <pc:sldMk cId="1100369408" sldId="438"/>
            <ac:spMk id="4" creationId="{DE000E30-0C04-4A19-A42A-44550E9AE906}"/>
          </ac:spMkLst>
        </pc:spChg>
        <pc:spChg chg="mod">
          <ac:chgData name="Weifeng Xu" userId="e7aed605-a3dd-4d5a-a692-a87037af107b" providerId="ADAL" clId="{58948696-1E2A-49F3-8EA3-EF03161DAAAC}" dt="2022-05-20T14:01:33.405" v="409" actId="1076"/>
          <ac:spMkLst>
            <pc:docMk/>
            <pc:sldMk cId="1100369408" sldId="438"/>
            <ac:spMk id="13" creationId="{F1095F6F-8347-42C9-81A4-1E399203EF95}"/>
          </ac:spMkLst>
        </pc:spChg>
        <pc:picChg chg="mod">
          <ac:chgData name="Weifeng Xu" userId="e7aed605-a3dd-4d5a-a692-a87037af107b" providerId="ADAL" clId="{58948696-1E2A-49F3-8EA3-EF03161DAAAC}" dt="2022-05-20T14:01:33.405" v="409" actId="1076"/>
          <ac:picMkLst>
            <pc:docMk/>
            <pc:sldMk cId="1100369408" sldId="438"/>
            <ac:picMk id="6" creationId="{BB60EFB8-4AE9-415B-99B5-A3F571E9B44F}"/>
          </ac:picMkLst>
        </pc:picChg>
        <pc:picChg chg="mod">
          <ac:chgData name="Weifeng Xu" userId="e7aed605-a3dd-4d5a-a692-a87037af107b" providerId="ADAL" clId="{58948696-1E2A-49F3-8EA3-EF03161DAAAC}" dt="2022-05-20T14:01:33.405" v="409" actId="1076"/>
          <ac:picMkLst>
            <pc:docMk/>
            <pc:sldMk cId="1100369408" sldId="438"/>
            <ac:picMk id="12" creationId="{DD98ED70-6E32-4378-A039-227A75319C12}"/>
          </ac:picMkLst>
        </pc:picChg>
      </pc:sldChg>
      <pc:sldChg chg="addSp delSp modSp new mod modClrScheme chgLayout">
        <pc:chgData name="Weifeng Xu" userId="e7aed605-a3dd-4d5a-a692-a87037af107b" providerId="ADAL" clId="{58948696-1E2A-49F3-8EA3-EF03161DAAAC}" dt="2022-05-20T14:32:39.961" v="623" actId="14100"/>
        <pc:sldMkLst>
          <pc:docMk/>
          <pc:sldMk cId="1211793232" sldId="439"/>
        </pc:sldMkLst>
        <pc:spChg chg="del">
          <ac:chgData name="Weifeng Xu" userId="e7aed605-a3dd-4d5a-a692-a87037af107b" providerId="ADAL" clId="{58948696-1E2A-49F3-8EA3-EF03161DAAAC}" dt="2022-05-20T14:26:14.406" v="527" actId="700"/>
          <ac:spMkLst>
            <pc:docMk/>
            <pc:sldMk cId="1211793232" sldId="439"/>
            <ac:spMk id="2" creationId="{91090D67-8453-369D-1113-A3CF857FC6CD}"/>
          </ac:spMkLst>
        </pc:spChg>
        <pc:spChg chg="add mod">
          <ac:chgData name="Weifeng Xu" userId="e7aed605-a3dd-4d5a-a692-a87037af107b" providerId="ADAL" clId="{58948696-1E2A-49F3-8EA3-EF03161DAAAC}" dt="2022-05-20T14:32:35.066" v="622" actId="20577"/>
          <ac:spMkLst>
            <pc:docMk/>
            <pc:sldMk cId="1211793232" sldId="439"/>
            <ac:spMk id="5" creationId="{9A0BB05E-5D5B-9786-77BD-1281E004E19C}"/>
          </ac:spMkLst>
        </pc:spChg>
        <pc:picChg chg="add">
          <ac:chgData name="Weifeng Xu" userId="e7aed605-a3dd-4d5a-a692-a87037af107b" providerId="ADAL" clId="{58948696-1E2A-49F3-8EA3-EF03161DAAAC}" dt="2022-05-20T14:26:32.145" v="528" actId="22"/>
          <ac:picMkLst>
            <pc:docMk/>
            <pc:sldMk cId="1211793232" sldId="439"/>
            <ac:picMk id="4" creationId="{D725F4A7-65EC-8E91-B4EC-4C175898870B}"/>
          </ac:picMkLst>
        </pc:picChg>
        <pc:cxnChg chg="add mod">
          <ac:chgData name="Weifeng Xu" userId="e7aed605-a3dd-4d5a-a692-a87037af107b" providerId="ADAL" clId="{58948696-1E2A-49F3-8EA3-EF03161DAAAC}" dt="2022-05-20T14:32:39.961" v="623" actId="14100"/>
          <ac:cxnSpMkLst>
            <pc:docMk/>
            <pc:sldMk cId="1211793232" sldId="439"/>
            <ac:cxnSpMk id="7" creationId="{4EB358CC-2B27-7F73-4717-44155078732E}"/>
          </ac:cxnSpMkLst>
        </pc:cxnChg>
      </pc:sldChg>
      <pc:sldChg chg="delSp new del mod modClrScheme chgLayout">
        <pc:chgData name="Weifeng Xu" userId="e7aed605-a3dd-4d5a-a692-a87037af107b" providerId="ADAL" clId="{58948696-1E2A-49F3-8EA3-EF03161DAAAC}" dt="2022-05-23T21:16:57.439" v="3570" actId="47"/>
        <pc:sldMkLst>
          <pc:docMk/>
          <pc:sldMk cId="36089734" sldId="440"/>
        </pc:sldMkLst>
        <pc:spChg chg="del">
          <ac:chgData name="Weifeng Xu" userId="e7aed605-a3dd-4d5a-a692-a87037af107b" providerId="ADAL" clId="{58948696-1E2A-49F3-8EA3-EF03161DAAAC}" dt="2022-05-20T15:21:50.858" v="1077" actId="700"/>
          <ac:spMkLst>
            <pc:docMk/>
            <pc:sldMk cId="36089734" sldId="440"/>
            <ac:spMk id="2" creationId="{C2313565-DB0F-A314-ADA4-C540BC0A4024}"/>
          </ac:spMkLst>
        </pc:spChg>
        <pc:spChg chg="del">
          <ac:chgData name="Weifeng Xu" userId="e7aed605-a3dd-4d5a-a692-a87037af107b" providerId="ADAL" clId="{58948696-1E2A-49F3-8EA3-EF03161DAAAC}" dt="2022-05-20T15:21:50.858" v="1077" actId="700"/>
          <ac:spMkLst>
            <pc:docMk/>
            <pc:sldMk cId="36089734" sldId="440"/>
            <ac:spMk id="3" creationId="{90815427-D2E5-8EF0-F298-B2251708B330}"/>
          </ac:spMkLst>
        </pc:spChg>
      </pc:sldChg>
      <pc:sldChg chg="addSp delSp modSp new mod ord modClrScheme chgLayout">
        <pc:chgData name="Weifeng Xu" userId="e7aed605-a3dd-4d5a-a692-a87037af107b" providerId="ADAL" clId="{58948696-1E2A-49F3-8EA3-EF03161DAAAC}" dt="2022-05-25T12:30:28.542" v="5090" actId="14100"/>
        <pc:sldMkLst>
          <pc:docMk/>
          <pc:sldMk cId="968965634" sldId="441"/>
        </pc:sldMkLst>
        <pc:spChg chg="del">
          <ac:chgData name="Weifeng Xu" userId="e7aed605-a3dd-4d5a-a692-a87037af107b" providerId="ADAL" clId="{58948696-1E2A-49F3-8EA3-EF03161DAAAC}" dt="2022-05-23T14:48:23.434" v="1378" actId="700"/>
          <ac:spMkLst>
            <pc:docMk/>
            <pc:sldMk cId="968965634" sldId="441"/>
            <ac:spMk id="2" creationId="{DE9AFD7A-B137-EFFA-45C1-4F30C331F5E1}"/>
          </ac:spMkLst>
        </pc:spChg>
        <pc:spChg chg="del">
          <ac:chgData name="Weifeng Xu" userId="e7aed605-a3dd-4d5a-a692-a87037af107b" providerId="ADAL" clId="{58948696-1E2A-49F3-8EA3-EF03161DAAAC}" dt="2022-05-23T14:48:23.434" v="1378" actId="700"/>
          <ac:spMkLst>
            <pc:docMk/>
            <pc:sldMk cId="968965634" sldId="441"/>
            <ac:spMk id="3" creationId="{A35F1397-D367-2F1A-11BA-C656CC85DBB6}"/>
          </ac:spMkLst>
        </pc:spChg>
        <pc:spChg chg="add mod">
          <ac:chgData name="Weifeng Xu" userId="e7aed605-a3dd-4d5a-a692-a87037af107b" providerId="ADAL" clId="{58948696-1E2A-49F3-8EA3-EF03161DAAAC}" dt="2022-05-23T14:53:23.976" v="1447" actId="1076"/>
          <ac:spMkLst>
            <pc:docMk/>
            <pc:sldMk cId="968965634" sldId="441"/>
            <ac:spMk id="8" creationId="{47C39AD7-DD6A-00B2-876B-965FDDA333AA}"/>
          </ac:spMkLst>
        </pc:spChg>
        <pc:spChg chg="add mod">
          <ac:chgData name="Weifeng Xu" userId="e7aed605-a3dd-4d5a-a692-a87037af107b" providerId="ADAL" clId="{58948696-1E2A-49F3-8EA3-EF03161DAAAC}" dt="2022-05-23T15:07:28.823" v="1579" actId="207"/>
          <ac:spMkLst>
            <pc:docMk/>
            <pc:sldMk cId="968965634" sldId="441"/>
            <ac:spMk id="9" creationId="{710D5378-4CC3-ECC4-CA25-FFF31CF558AD}"/>
          </ac:spMkLst>
        </pc:spChg>
        <pc:spChg chg="add del mod">
          <ac:chgData name="Weifeng Xu" userId="e7aed605-a3dd-4d5a-a692-a87037af107b" providerId="ADAL" clId="{58948696-1E2A-49F3-8EA3-EF03161DAAAC}" dt="2022-05-23T14:53:44.556" v="1454" actId="478"/>
          <ac:spMkLst>
            <pc:docMk/>
            <pc:sldMk cId="968965634" sldId="441"/>
            <ac:spMk id="16" creationId="{2CB2928C-47FA-0AF1-6ED0-505968CEAC62}"/>
          </ac:spMkLst>
        </pc:spChg>
        <pc:spChg chg="add mod">
          <ac:chgData name="Weifeng Xu" userId="e7aed605-a3dd-4d5a-a692-a87037af107b" providerId="ADAL" clId="{58948696-1E2A-49F3-8EA3-EF03161DAAAC}" dt="2022-05-23T14:53:56.030" v="1460" actId="1076"/>
          <ac:spMkLst>
            <pc:docMk/>
            <pc:sldMk cId="968965634" sldId="441"/>
            <ac:spMk id="17" creationId="{E4BDA12C-308F-A729-0839-2D6A4DC5D0F4}"/>
          </ac:spMkLst>
        </pc:spChg>
        <pc:spChg chg="add mod">
          <ac:chgData name="Weifeng Xu" userId="e7aed605-a3dd-4d5a-a692-a87037af107b" providerId="ADAL" clId="{58948696-1E2A-49F3-8EA3-EF03161DAAAC}" dt="2022-05-23T15:05:14.416" v="1529" actId="1076"/>
          <ac:spMkLst>
            <pc:docMk/>
            <pc:sldMk cId="968965634" sldId="441"/>
            <ac:spMk id="18" creationId="{5F4566B6-557D-81BE-2D77-3AF7A9E45C06}"/>
          </ac:spMkLst>
        </pc:spChg>
        <pc:spChg chg="add mod">
          <ac:chgData name="Weifeng Xu" userId="e7aed605-a3dd-4d5a-a692-a87037af107b" providerId="ADAL" clId="{58948696-1E2A-49F3-8EA3-EF03161DAAAC}" dt="2022-05-25T12:30:26.119" v="5089" actId="1076"/>
          <ac:spMkLst>
            <pc:docMk/>
            <pc:sldMk cId="968965634" sldId="441"/>
            <ac:spMk id="19" creationId="{BEAE9C81-7FFF-DC34-D1AD-C9FC9E946420}"/>
          </ac:spMkLst>
        </pc:spChg>
        <pc:picChg chg="add mod">
          <ac:chgData name="Weifeng Xu" userId="e7aed605-a3dd-4d5a-a692-a87037af107b" providerId="ADAL" clId="{58948696-1E2A-49F3-8EA3-EF03161DAAAC}" dt="2022-05-23T14:53:23.976" v="1447" actId="1076"/>
          <ac:picMkLst>
            <pc:docMk/>
            <pc:sldMk cId="968965634" sldId="441"/>
            <ac:picMk id="5" creationId="{3001DD47-BC88-93C3-9520-510294200758}"/>
          </ac:picMkLst>
        </pc:picChg>
        <pc:picChg chg="add mod modCrop">
          <ac:chgData name="Weifeng Xu" userId="e7aed605-a3dd-4d5a-a692-a87037af107b" providerId="ADAL" clId="{58948696-1E2A-49F3-8EA3-EF03161DAAAC}" dt="2022-05-23T14:53:23.976" v="1447" actId="1076"/>
          <ac:picMkLst>
            <pc:docMk/>
            <pc:sldMk cId="968965634" sldId="441"/>
            <ac:picMk id="7" creationId="{699C1B8C-A20C-EA0A-047F-EC68550C61E4}"/>
          </ac:picMkLst>
        </pc:picChg>
        <pc:picChg chg="add del mod">
          <ac:chgData name="Weifeng Xu" userId="e7aed605-a3dd-4d5a-a692-a87037af107b" providerId="ADAL" clId="{58948696-1E2A-49F3-8EA3-EF03161DAAAC}" dt="2022-05-23T14:51:49.903" v="1425" actId="478"/>
          <ac:picMkLst>
            <pc:docMk/>
            <pc:sldMk cId="968965634" sldId="441"/>
            <ac:picMk id="11" creationId="{EF1E5FB1-BF4A-126D-F1FD-2D799A1309EA}"/>
          </ac:picMkLst>
        </pc:picChg>
        <pc:picChg chg="add mod modCrop">
          <ac:chgData name="Weifeng Xu" userId="e7aed605-a3dd-4d5a-a692-a87037af107b" providerId="ADAL" clId="{58948696-1E2A-49F3-8EA3-EF03161DAAAC}" dt="2022-05-23T14:53:23.976" v="1447" actId="1076"/>
          <ac:picMkLst>
            <pc:docMk/>
            <pc:sldMk cId="968965634" sldId="441"/>
            <ac:picMk id="13" creationId="{302D11E6-60B8-C98B-91A2-46C67B26F983}"/>
          </ac:picMkLst>
        </pc:picChg>
        <pc:cxnChg chg="add mod">
          <ac:chgData name="Weifeng Xu" userId="e7aed605-a3dd-4d5a-a692-a87037af107b" providerId="ADAL" clId="{58948696-1E2A-49F3-8EA3-EF03161DAAAC}" dt="2022-05-23T14:53:23.976" v="1447" actId="1076"/>
          <ac:cxnSpMkLst>
            <pc:docMk/>
            <pc:sldMk cId="968965634" sldId="441"/>
            <ac:cxnSpMk id="15" creationId="{FD1AF7F4-70BA-466E-5EA0-20685C32F6F3}"/>
          </ac:cxnSpMkLst>
        </pc:cxnChg>
        <pc:cxnChg chg="add mod">
          <ac:chgData name="Weifeng Xu" userId="e7aed605-a3dd-4d5a-a692-a87037af107b" providerId="ADAL" clId="{58948696-1E2A-49F3-8EA3-EF03161DAAAC}" dt="2022-05-25T12:30:28.542" v="5090" actId="14100"/>
          <ac:cxnSpMkLst>
            <pc:docMk/>
            <pc:sldMk cId="968965634" sldId="441"/>
            <ac:cxnSpMk id="21" creationId="{3190DA7E-24E4-D2D1-24F7-A7DB54C7DC52}"/>
          </ac:cxnSpMkLst>
        </pc:cxnChg>
      </pc:sldChg>
      <pc:sldChg chg="addSp delSp modSp new mod modClrScheme chgLayout">
        <pc:chgData name="Weifeng Xu" userId="e7aed605-a3dd-4d5a-a692-a87037af107b" providerId="ADAL" clId="{58948696-1E2A-49F3-8EA3-EF03161DAAAC}" dt="2022-05-26T12:31:35.824" v="5443" actId="6549"/>
        <pc:sldMkLst>
          <pc:docMk/>
          <pc:sldMk cId="3110222335" sldId="442"/>
        </pc:sldMkLst>
        <pc:spChg chg="del">
          <ac:chgData name="Weifeng Xu" userId="e7aed605-a3dd-4d5a-a692-a87037af107b" providerId="ADAL" clId="{58948696-1E2A-49F3-8EA3-EF03161DAAAC}" dt="2022-05-23T14:56:37.171" v="1462" actId="700"/>
          <ac:spMkLst>
            <pc:docMk/>
            <pc:sldMk cId="3110222335" sldId="442"/>
            <ac:spMk id="2" creationId="{EE979608-D517-E7DB-D444-3F6BCA59CCF9}"/>
          </ac:spMkLst>
        </pc:spChg>
        <pc:spChg chg="del">
          <ac:chgData name="Weifeng Xu" userId="e7aed605-a3dd-4d5a-a692-a87037af107b" providerId="ADAL" clId="{58948696-1E2A-49F3-8EA3-EF03161DAAAC}" dt="2022-05-23T14:56:37.171" v="1462" actId="700"/>
          <ac:spMkLst>
            <pc:docMk/>
            <pc:sldMk cId="3110222335" sldId="442"/>
            <ac:spMk id="3" creationId="{4ACA72AD-40AA-FB5C-1824-BC08C87F2C44}"/>
          </ac:spMkLst>
        </pc:spChg>
        <pc:spChg chg="add mod ord">
          <ac:chgData name="Weifeng Xu" userId="e7aed605-a3dd-4d5a-a692-a87037af107b" providerId="ADAL" clId="{58948696-1E2A-49F3-8EA3-EF03161DAAAC}" dt="2022-05-26T12:29:46.868" v="5379" actId="20577"/>
          <ac:spMkLst>
            <pc:docMk/>
            <pc:sldMk cId="3110222335" sldId="442"/>
            <ac:spMk id="4" creationId="{C591C313-F1A5-C7F0-EC94-6A087DDC8A8B}"/>
          </ac:spMkLst>
        </pc:spChg>
        <pc:spChg chg="add mod ord">
          <ac:chgData name="Weifeng Xu" userId="e7aed605-a3dd-4d5a-a692-a87037af107b" providerId="ADAL" clId="{58948696-1E2A-49F3-8EA3-EF03161DAAAC}" dt="2022-05-26T12:31:35.824" v="5443" actId="6549"/>
          <ac:spMkLst>
            <pc:docMk/>
            <pc:sldMk cId="3110222335" sldId="442"/>
            <ac:spMk id="5" creationId="{0F973875-E0A1-4B46-0188-DF948CC604D4}"/>
          </ac:spMkLst>
        </pc:spChg>
      </pc:sldChg>
      <pc:sldChg chg="addSp delSp modSp add del mod ord">
        <pc:chgData name="Weifeng Xu" userId="e7aed605-a3dd-4d5a-a692-a87037af107b" providerId="ADAL" clId="{58948696-1E2A-49F3-8EA3-EF03161DAAAC}" dt="2022-05-25T12:25:11.574" v="4982" actId="47"/>
        <pc:sldMkLst>
          <pc:docMk/>
          <pc:sldMk cId="4093457134" sldId="443"/>
        </pc:sldMkLst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2" creationId="{6679A68E-8D43-2A81-6FDB-22DB34EA85E9}"/>
          </ac:spMkLst>
        </pc:spChg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10" creationId="{23355B2D-492F-C0C4-8983-75B6FBB81212}"/>
          </ac:spMkLst>
        </pc:spChg>
        <pc:spChg chg="del">
          <ac:chgData name="Weifeng Xu" userId="e7aed605-a3dd-4d5a-a692-a87037af107b" providerId="ADAL" clId="{58948696-1E2A-49F3-8EA3-EF03161DAAAC}" dt="2022-05-23T14:57:16.075" v="1465" actId="478"/>
          <ac:spMkLst>
            <pc:docMk/>
            <pc:sldMk cId="4093457134" sldId="443"/>
            <ac:spMk id="14" creationId="{A3488207-5CDA-AFE9-38BB-AB42B3656563}"/>
          </ac:spMkLst>
        </pc:spChg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15" creationId="{A6231F17-A4E9-9CB3-A22A-FFE01CD843DB}"/>
          </ac:spMkLst>
        </pc:spChg>
        <pc:spChg chg="mod">
          <ac:chgData name="Weifeng Xu" userId="e7aed605-a3dd-4d5a-a692-a87037af107b" providerId="ADAL" clId="{58948696-1E2A-49F3-8EA3-EF03161DAAAC}" dt="2022-05-23T15:07:11.686" v="1577" actId="207"/>
          <ac:spMkLst>
            <pc:docMk/>
            <pc:sldMk cId="4093457134" sldId="443"/>
            <ac:spMk id="17" creationId="{E282BD80-4DF8-9861-22B3-05763630E5F8}"/>
          </ac:spMkLst>
        </pc:spChg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18" creationId="{6B2402F9-63A5-4BF5-8754-7233862B256D}"/>
          </ac:spMkLst>
        </pc:spChg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19" creationId="{FA8C1A04-EF1F-0045-BED9-DD6B01889FBA}"/>
          </ac:spMkLst>
        </pc:spChg>
        <pc:spChg chg="del">
          <ac:chgData name="Weifeng Xu" userId="e7aed605-a3dd-4d5a-a692-a87037af107b" providerId="ADAL" clId="{58948696-1E2A-49F3-8EA3-EF03161DAAAC}" dt="2022-05-23T14:57:16.648" v="1466" actId="478"/>
          <ac:spMkLst>
            <pc:docMk/>
            <pc:sldMk cId="4093457134" sldId="443"/>
            <ac:spMk id="23" creationId="{E4BEE09E-616B-FA26-6686-E1F85DE6CFE5}"/>
          </ac:spMkLst>
        </pc:spChg>
        <pc:spChg chg="del">
          <ac:chgData name="Weifeng Xu" userId="e7aed605-a3dd-4d5a-a692-a87037af107b" providerId="ADAL" clId="{58948696-1E2A-49F3-8EA3-EF03161DAAAC}" dt="2022-05-23T14:57:19.185" v="1468" actId="478"/>
          <ac:spMkLst>
            <pc:docMk/>
            <pc:sldMk cId="4093457134" sldId="443"/>
            <ac:spMk id="39" creationId="{0E6059DD-28C6-2984-93B7-5F2094BDD371}"/>
          </ac:spMkLst>
        </pc:spChg>
        <pc:picChg chg="add mod">
          <ac:chgData name="Weifeng Xu" userId="e7aed605-a3dd-4d5a-a692-a87037af107b" providerId="ADAL" clId="{58948696-1E2A-49F3-8EA3-EF03161DAAAC}" dt="2022-05-23T14:58:03.060" v="1498" actId="1076"/>
          <ac:picMkLst>
            <pc:docMk/>
            <pc:sldMk cId="4093457134" sldId="443"/>
            <ac:picMk id="5" creationId="{24FBFD69-5A8D-93DC-9F8D-BD04E0258F6C}"/>
          </ac:picMkLst>
        </pc:picChg>
        <pc:picChg chg="del">
          <ac:chgData name="Weifeng Xu" userId="e7aed605-a3dd-4d5a-a692-a87037af107b" providerId="ADAL" clId="{58948696-1E2A-49F3-8EA3-EF03161DAAAC}" dt="2022-05-23T14:57:14.864" v="1464" actId="478"/>
          <ac:picMkLst>
            <pc:docMk/>
            <pc:sldMk cId="4093457134" sldId="443"/>
            <ac:picMk id="9" creationId="{D493C386-A073-F5DE-F896-BB95930A18FB}"/>
          </ac:picMkLst>
        </pc:picChg>
        <pc:picChg chg="del">
          <ac:chgData name="Weifeng Xu" userId="e7aed605-a3dd-4d5a-a692-a87037af107b" providerId="ADAL" clId="{58948696-1E2A-49F3-8EA3-EF03161DAAAC}" dt="2022-05-23T14:57:17.456" v="1467" actId="478"/>
          <ac:picMkLst>
            <pc:docMk/>
            <pc:sldMk cId="4093457134" sldId="443"/>
            <ac:picMk id="13" creationId="{61211461-8572-0FDF-2D77-B62658F31CA8}"/>
          </ac:picMkLst>
        </pc:picChg>
        <pc:cxnChg chg="del">
          <ac:chgData name="Weifeng Xu" userId="e7aed605-a3dd-4d5a-a692-a87037af107b" providerId="ADAL" clId="{58948696-1E2A-49F3-8EA3-EF03161DAAAC}" dt="2022-05-23T14:57:19.185" v="1468" actId="478"/>
          <ac:cxnSpMkLst>
            <pc:docMk/>
            <pc:sldMk cId="4093457134" sldId="443"/>
            <ac:cxnSpMk id="12" creationId="{CDDF700B-2AE6-259A-0F38-C49FBD043C8A}"/>
          </ac:cxnSpMkLst>
        </pc:cxnChg>
        <pc:cxnChg chg="del">
          <ac:chgData name="Weifeng Xu" userId="e7aed605-a3dd-4d5a-a692-a87037af107b" providerId="ADAL" clId="{58948696-1E2A-49F3-8EA3-EF03161DAAAC}" dt="2022-05-23T14:57:19.185" v="1468" actId="478"/>
          <ac:cxnSpMkLst>
            <pc:docMk/>
            <pc:sldMk cId="4093457134" sldId="443"/>
            <ac:cxnSpMk id="20" creationId="{0819872E-4D01-17CC-202D-F203F993E4A9}"/>
          </ac:cxnSpMkLst>
        </pc:cxnChg>
        <pc:cxnChg chg="del">
          <ac:chgData name="Weifeng Xu" userId="e7aed605-a3dd-4d5a-a692-a87037af107b" providerId="ADAL" clId="{58948696-1E2A-49F3-8EA3-EF03161DAAAC}" dt="2022-05-23T14:57:19.185" v="1468" actId="478"/>
          <ac:cxnSpMkLst>
            <pc:docMk/>
            <pc:sldMk cId="4093457134" sldId="443"/>
            <ac:cxnSpMk id="21" creationId="{EEF9A579-1948-C407-0AAB-A5167F2ABD5E}"/>
          </ac:cxnSpMkLst>
        </pc:cxnChg>
      </pc:sldChg>
      <pc:sldChg chg="addSp delSp modSp new mod ord">
        <pc:chgData name="Weifeng Xu" userId="e7aed605-a3dd-4d5a-a692-a87037af107b" providerId="ADAL" clId="{58948696-1E2A-49F3-8EA3-EF03161DAAAC}" dt="2022-05-25T12:36:31.366" v="5094"/>
        <pc:sldMkLst>
          <pc:docMk/>
          <pc:sldMk cId="2481183529" sldId="444"/>
        </pc:sldMkLst>
        <pc:spChg chg="mod">
          <ac:chgData name="Weifeng Xu" userId="e7aed605-a3dd-4d5a-a692-a87037af107b" providerId="ADAL" clId="{58948696-1E2A-49F3-8EA3-EF03161DAAAC}" dt="2022-05-23T15:59:54.796" v="2802"/>
          <ac:spMkLst>
            <pc:docMk/>
            <pc:sldMk cId="2481183529" sldId="444"/>
            <ac:spMk id="2" creationId="{6C70F305-93BD-5013-0A11-AAB1216EA070}"/>
          </ac:spMkLst>
        </pc:spChg>
        <pc:spChg chg="add mod">
          <ac:chgData name="Weifeng Xu" userId="e7aed605-a3dd-4d5a-a692-a87037af107b" providerId="ADAL" clId="{58948696-1E2A-49F3-8EA3-EF03161DAAAC}" dt="2022-05-23T20:26:53.274" v="2957" actId="207"/>
          <ac:spMkLst>
            <pc:docMk/>
            <pc:sldMk cId="2481183529" sldId="444"/>
            <ac:spMk id="6" creationId="{EDF5CF6A-F249-A9B5-1247-AA89D2D6A8DE}"/>
          </ac:spMkLst>
        </pc:spChg>
        <pc:spChg chg="add mod">
          <ac:chgData name="Weifeng Xu" userId="e7aed605-a3dd-4d5a-a692-a87037af107b" providerId="ADAL" clId="{58948696-1E2A-49F3-8EA3-EF03161DAAAC}" dt="2022-05-23T20:21:55.660" v="2901" actId="207"/>
          <ac:spMkLst>
            <pc:docMk/>
            <pc:sldMk cId="2481183529" sldId="444"/>
            <ac:spMk id="7" creationId="{B7CDA4DC-52AB-E2CC-7CBB-284BD4B915F4}"/>
          </ac:spMkLst>
        </pc:spChg>
        <pc:spChg chg="add mod">
          <ac:chgData name="Weifeng Xu" userId="e7aed605-a3dd-4d5a-a692-a87037af107b" providerId="ADAL" clId="{58948696-1E2A-49F3-8EA3-EF03161DAAAC}" dt="2022-05-23T20:26:45.907" v="2955" actId="207"/>
          <ac:spMkLst>
            <pc:docMk/>
            <pc:sldMk cId="2481183529" sldId="444"/>
            <ac:spMk id="10" creationId="{6B84421F-48C7-BCEB-F506-7E62368932A6}"/>
          </ac:spMkLst>
        </pc:spChg>
        <pc:spChg chg="add del mod">
          <ac:chgData name="Weifeng Xu" userId="e7aed605-a3dd-4d5a-a692-a87037af107b" providerId="ADAL" clId="{58948696-1E2A-49F3-8EA3-EF03161DAAAC}" dt="2022-05-23T20:26:36.894" v="2953" actId="478"/>
          <ac:spMkLst>
            <pc:docMk/>
            <pc:sldMk cId="2481183529" sldId="444"/>
            <ac:spMk id="11" creationId="{4BCFCD5C-FD94-22AA-747C-54D75134C258}"/>
          </ac:spMkLst>
        </pc:spChg>
        <pc:spChg chg="add del mod">
          <ac:chgData name="Weifeng Xu" userId="e7aed605-a3dd-4d5a-a692-a87037af107b" providerId="ADAL" clId="{58948696-1E2A-49F3-8EA3-EF03161DAAAC}" dt="2022-05-23T20:25:55.961" v="2923"/>
          <ac:spMkLst>
            <pc:docMk/>
            <pc:sldMk cId="2481183529" sldId="444"/>
            <ac:spMk id="12" creationId="{0F4ABD91-2A44-6CB8-AA51-8C79C91953E4}"/>
          </ac:spMkLst>
        </pc:spChg>
        <pc:spChg chg="add mod">
          <ac:chgData name="Weifeng Xu" userId="e7aed605-a3dd-4d5a-a692-a87037af107b" providerId="ADAL" clId="{58948696-1E2A-49F3-8EA3-EF03161DAAAC}" dt="2022-05-23T20:26:17.806" v="2951" actId="14100"/>
          <ac:spMkLst>
            <pc:docMk/>
            <pc:sldMk cId="2481183529" sldId="444"/>
            <ac:spMk id="14" creationId="{8C51451D-3FA9-8C45-93A7-8C9FA459FD0A}"/>
          </ac:spMkLst>
        </pc:spChg>
        <pc:spChg chg="add mod">
          <ac:chgData name="Weifeng Xu" userId="e7aed605-a3dd-4d5a-a692-a87037af107b" providerId="ADAL" clId="{58948696-1E2A-49F3-8EA3-EF03161DAAAC}" dt="2022-05-23T20:28:31.771" v="3010" actId="1037"/>
          <ac:spMkLst>
            <pc:docMk/>
            <pc:sldMk cId="2481183529" sldId="444"/>
            <ac:spMk id="19" creationId="{B0D1E728-2B17-579D-1F29-5E2FBC8F74D9}"/>
          </ac:spMkLst>
        </pc:spChg>
        <pc:spChg chg="add mod">
          <ac:chgData name="Weifeng Xu" userId="e7aed605-a3dd-4d5a-a692-a87037af107b" providerId="ADAL" clId="{58948696-1E2A-49F3-8EA3-EF03161DAAAC}" dt="2022-05-23T20:28:48.243" v="3020" actId="1037"/>
          <ac:spMkLst>
            <pc:docMk/>
            <pc:sldMk cId="2481183529" sldId="444"/>
            <ac:spMk id="20" creationId="{26072821-DE93-189F-AF9F-D53C3D2E4063}"/>
          </ac:spMkLst>
        </pc:spChg>
        <pc:picChg chg="add mod">
          <ac:chgData name="Weifeng Xu" userId="e7aed605-a3dd-4d5a-a692-a87037af107b" providerId="ADAL" clId="{58948696-1E2A-49F3-8EA3-EF03161DAAAC}" dt="2022-05-23T20:21:26.203" v="2880" actId="1076"/>
          <ac:picMkLst>
            <pc:docMk/>
            <pc:sldMk cId="2481183529" sldId="444"/>
            <ac:picMk id="4" creationId="{FC5ED600-2C92-9510-1E92-82DC309B4DB5}"/>
          </ac:picMkLst>
        </pc:picChg>
        <pc:cxnChg chg="add mod">
          <ac:chgData name="Weifeng Xu" userId="e7aed605-a3dd-4d5a-a692-a87037af107b" providerId="ADAL" clId="{58948696-1E2A-49F3-8EA3-EF03161DAAAC}" dt="2022-05-23T20:22:08.128" v="2903" actId="13822"/>
          <ac:cxnSpMkLst>
            <pc:docMk/>
            <pc:sldMk cId="2481183529" sldId="444"/>
            <ac:cxnSpMk id="9" creationId="{27454048-C917-D830-4E02-DB8F609853DA}"/>
          </ac:cxnSpMkLst>
        </pc:cxnChg>
        <pc:cxnChg chg="add">
          <ac:chgData name="Weifeng Xu" userId="e7aed605-a3dd-4d5a-a692-a87037af107b" providerId="ADAL" clId="{58948696-1E2A-49F3-8EA3-EF03161DAAAC}" dt="2022-05-23T20:27:01.466" v="2958" actId="11529"/>
          <ac:cxnSpMkLst>
            <pc:docMk/>
            <pc:sldMk cId="2481183529" sldId="444"/>
            <ac:cxnSpMk id="16" creationId="{FDC319C5-530B-F90E-7586-4042C2A1DDC8}"/>
          </ac:cxnSpMkLst>
        </pc:cxnChg>
        <pc:cxnChg chg="add">
          <ac:chgData name="Weifeng Xu" userId="e7aed605-a3dd-4d5a-a692-a87037af107b" providerId="ADAL" clId="{58948696-1E2A-49F3-8EA3-EF03161DAAAC}" dt="2022-05-23T20:27:10.580" v="2959" actId="11529"/>
          <ac:cxnSpMkLst>
            <pc:docMk/>
            <pc:sldMk cId="2481183529" sldId="444"/>
            <ac:cxnSpMk id="18" creationId="{48279A60-45BE-0D86-0E18-13E2652D9195}"/>
          </ac:cxnSpMkLst>
        </pc:cxnChg>
      </pc:sldChg>
      <pc:sldChg chg="addSp delSp modSp new mod modClrScheme chgLayout modNotesTx">
        <pc:chgData name="Weifeng Xu" userId="e7aed605-a3dd-4d5a-a692-a87037af107b" providerId="ADAL" clId="{58948696-1E2A-49F3-8EA3-EF03161DAAAC}" dt="2022-05-26T14:48:58.015" v="5875" actId="14100"/>
        <pc:sldMkLst>
          <pc:docMk/>
          <pc:sldMk cId="2814993891" sldId="445"/>
        </pc:sldMkLst>
        <pc:spChg chg="add mod">
          <ac:chgData name="Weifeng Xu" userId="e7aed605-a3dd-4d5a-a692-a87037af107b" providerId="ADAL" clId="{58948696-1E2A-49F3-8EA3-EF03161DAAAC}" dt="2022-05-26T14:46:08.561" v="5847" actId="1076"/>
          <ac:spMkLst>
            <pc:docMk/>
            <pc:sldMk cId="2814993891" sldId="445"/>
            <ac:spMk id="2" creationId="{849763F6-8EB3-6B19-50D2-35A2DE12A845}"/>
          </ac:spMkLst>
        </pc:spChg>
        <pc:spChg chg="add del mod ord">
          <ac:chgData name="Weifeng Xu" userId="e7aed605-a3dd-4d5a-a692-a87037af107b" providerId="ADAL" clId="{58948696-1E2A-49F3-8EA3-EF03161DAAAC}" dt="2022-05-26T14:29:23.676" v="5788" actId="700"/>
          <ac:spMkLst>
            <pc:docMk/>
            <pc:sldMk cId="2814993891" sldId="445"/>
            <ac:spMk id="4" creationId="{966537EB-D2D9-EA8D-B00A-F69858E165B5}"/>
          </ac:spMkLst>
        </pc:spChg>
        <pc:spChg chg="add mod ord">
          <ac:chgData name="Weifeng Xu" userId="e7aed605-a3dd-4d5a-a692-a87037af107b" providerId="ADAL" clId="{58948696-1E2A-49F3-8EA3-EF03161DAAAC}" dt="2022-05-26T14:29:30.148" v="5789" actId="1076"/>
          <ac:spMkLst>
            <pc:docMk/>
            <pc:sldMk cId="2814993891" sldId="445"/>
            <ac:spMk id="5" creationId="{45BADE31-899B-E54D-38A9-8A94C0FF7760}"/>
          </ac:spMkLst>
        </pc:spChg>
        <pc:spChg chg="add mod">
          <ac:chgData name="Weifeng Xu" userId="e7aed605-a3dd-4d5a-a692-a87037af107b" providerId="ADAL" clId="{58948696-1E2A-49F3-8EA3-EF03161DAAAC}" dt="2022-05-26T14:46:08.561" v="5847" actId="1076"/>
          <ac:spMkLst>
            <pc:docMk/>
            <pc:sldMk cId="2814993891" sldId="445"/>
            <ac:spMk id="12" creationId="{DAEC2D29-5B18-8A55-2DF4-DBABEDB95BC1}"/>
          </ac:spMkLst>
        </pc:spChg>
        <pc:spChg chg="add mod">
          <ac:chgData name="Weifeng Xu" userId="e7aed605-a3dd-4d5a-a692-a87037af107b" providerId="ADAL" clId="{58948696-1E2A-49F3-8EA3-EF03161DAAAC}" dt="2022-05-26T14:46:08.561" v="5847" actId="1076"/>
          <ac:spMkLst>
            <pc:docMk/>
            <pc:sldMk cId="2814993891" sldId="445"/>
            <ac:spMk id="14" creationId="{141D5ADF-59DE-53F9-08DB-62829071ADCA}"/>
          </ac:spMkLst>
        </pc:spChg>
        <pc:spChg chg="add mod">
          <ac:chgData name="Weifeng Xu" userId="e7aed605-a3dd-4d5a-a692-a87037af107b" providerId="ADAL" clId="{58948696-1E2A-49F3-8EA3-EF03161DAAAC}" dt="2022-05-26T14:46:08.561" v="5847" actId="1076"/>
          <ac:spMkLst>
            <pc:docMk/>
            <pc:sldMk cId="2814993891" sldId="445"/>
            <ac:spMk id="16" creationId="{4F850184-366F-7F69-3746-4560D0673AC6}"/>
          </ac:spMkLst>
        </pc:spChg>
        <pc:spChg chg="add mod">
          <ac:chgData name="Weifeng Xu" userId="e7aed605-a3dd-4d5a-a692-a87037af107b" providerId="ADAL" clId="{58948696-1E2A-49F3-8EA3-EF03161DAAAC}" dt="2022-05-26T14:46:08.561" v="5847" actId="1076"/>
          <ac:spMkLst>
            <pc:docMk/>
            <pc:sldMk cId="2814993891" sldId="445"/>
            <ac:spMk id="18" creationId="{DE4A8C3F-E9E1-CD12-BA39-AC333D9AF4FC}"/>
          </ac:spMkLst>
        </pc:spChg>
        <pc:spChg chg="add del mod">
          <ac:chgData name="Weifeng Xu" userId="e7aed605-a3dd-4d5a-a692-a87037af107b" providerId="ADAL" clId="{58948696-1E2A-49F3-8EA3-EF03161DAAAC}" dt="2022-05-23T21:13:00.119" v="3548" actId="478"/>
          <ac:spMkLst>
            <pc:docMk/>
            <pc:sldMk cId="2814993891" sldId="445"/>
            <ac:spMk id="20" creationId="{095CBD17-E751-DCB7-5892-70580D2B5445}"/>
          </ac:spMkLst>
        </pc:spChg>
        <pc:picChg chg="add del mod">
          <ac:chgData name="Weifeng Xu" userId="e7aed605-a3dd-4d5a-a692-a87037af107b" providerId="ADAL" clId="{58948696-1E2A-49F3-8EA3-EF03161DAAAC}" dt="2022-05-23T20:59:08.071" v="3396" actId="478"/>
          <ac:picMkLst>
            <pc:docMk/>
            <pc:sldMk cId="2814993891" sldId="445"/>
            <ac:picMk id="3" creationId="{7CAF64CD-6435-93D0-7109-C6863A7EEC13}"/>
          </ac:picMkLst>
        </pc:picChg>
        <pc:picChg chg="add mod">
          <ac:chgData name="Weifeng Xu" userId="e7aed605-a3dd-4d5a-a692-a87037af107b" providerId="ADAL" clId="{58948696-1E2A-49F3-8EA3-EF03161DAAAC}" dt="2022-05-26T14:46:08.561" v="5847" actId="1076"/>
          <ac:picMkLst>
            <pc:docMk/>
            <pc:sldMk cId="2814993891" sldId="445"/>
            <ac:picMk id="7" creationId="{A9A2C148-B1FD-E8B3-F42C-51D8BBCE3F7C}"/>
          </ac:picMkLst>
        </pc:picChg>
        <pc:picChg chg="add mod">
          <ac:chgData name="Weifeng Xu" userId="e7aed605-a3dd-4d5a-a692-a87037af107b" providerId="ADAL" clId="{58948696-1E2A-49F3-8EA3-EF03161DAAAC}" dt="2022-05-23T21:13:58.750" v="3566" actId="1076"/>
          <ac:picMkLst>
            <pc:docMk/>
            <pc:sldMk cId="2814993891" sldId="445"/>
            <ac:picMk id="9" creationId="{8CC1BFB8-7A31-8F91-C566-E41900D305F4}"/>
          </ac:picMkLst>
        </pc:picChg>
        <pc:picChg chg="add mod">
          <ac:chgData name="Weifeng Xu" userId="e7aed605-a3dd-4d5a-a692-a87037af107b" providerId="ADAL" clId="{58948696-1E2A-49F3-8EA3-EF03161DAAAC}" dt="2022-05-23T21:13:40.958" v="3563" actId="1076"/>
          <ac:picMkLst>
            <pc:docMk/>
            <pc:sldMk cId="2814993891" sldId="445"/>
            <ac:picMk id="11" creationId="{A555AC5C-AD77-1587-F7D9-DE65648280BA}"/>
          </ac:picMkLst>
        </pc:picChg>
        <pc:picChg chg="add mod">
          <ac:chgData name="Weifeng Xu" userId="e7aed605-a3dd-4d5a-a692-a87037af107b" providerId="ADAL" clId="{58948696-1E2A-49F3-8EA3-EF03161DAAAC}" dt="2022-05-26T14:48:50.294" v="5873" actId="14100"/>
          <ac:picMkLst>
            <pc:docMk/>
            <pc:sldMk cId="2814993891" sldId="445"/>
            <ac:picMk id="27" creationId="{A029EF49-781F-7D07-5D67-EFAC6E360F8A}"/>
          </ac:picMkLst>
        </pc:picChg>
        <pc:picChg chg="add del mod">
          <ac:chgData name="Weifeng Xu" userId="e7aed605-a3dd-4d5a-a692-a87037af107b" providerId="ADAL" clId="{58948696-1E2A-49F3-8EA3-EF03161DAAAC}" dt="2022-05-26T14:46:44.691" v="5853" actId="22"/>
          <ac:picMkLst>
            <pc:docMk/>
            <pc:sldMk cId="2814993891" sldId="445"/>
            <ac:picMk id="29" creationId="{2B2A73F4-DBB6-CFA5-050C-5B7254369565}"/>
          </ac:picMkLst>
        </pc:picChg>
        <pc:picChg chg="add mod modCrop">
          <ac:chgData name="Weifeng Xu" userId="e7aed605-a3dd-4d5a-a692-a87037af107b" providerId="ADAL" clId="{58948696-1E2A-49F3-8EA3-EF03161DAAAC}" dt="2022-05-26T14:48:58.015" v="5875" actId="14100"/>
          <ac:picMkLst>
            <pc:docMk/>
            <pc:sldMk cId="2814993891" sldId="445"/>
            <ac:picMk id="31" creationId="{24E3C243-C195-7B1D-9541-579CE8B21D69}"/>
          </ac:picMkLst>
        </pc:picChg>
        <pc:cxnChg chg="add mod">
          <ac:chgData name="Weifeng Xu" userId="e7aed605-a3dd-4d5a-a692-a87037af107b" providerId="ADAL" clId="{58948696-1E2A-49F3-8EA3-EF03161DAAAC}" dt="2022-05-26T14:46:08.561" v="5847" actId="1076"/>
          <ac:cxnSpMkLst>
            <pc:docMk/>
            <pc:sldMk cId="2814993891" sldId="445"/>
            <ac:cxnSpMk id="6" creationId="{0255BC7C-D894-CA44-1DDD-5B7E4D1CD8FB}"/>
          </ac:cxnSpMkLst>
        </pc:cxnChg>
        <pc:cxnChg chg="add mod">
          <ac:chgData name="Weifeng Xu" userId="e7aed605-a3dd-4d5a-a692-a87037af107b" providerId="ADAL" clId="{58948696-1E2A-49F3-8EA3-EF03161DAAAC}" dt="2022-05-26T14:46:08.561" v="5847" actId="1076"/>
          <ac:cxnSpMkLst>
            <pc:docMk/>
            <pc:sldMk cId="2814993891" sldId="445"/>
            <ac:cxnSpMk id="10" creationId="{A5829D2C-1F10-0F19-54E7-2379BC2860CC}"/>
          </ac:cxnSpMkLst>
        </pc:cxnChg>
        <pc:cxnChg chg="add mod">
          <ac:chgData name="Weifeng Xu" userId="e7aed605-a3dd-4d5a-a692-a87037af107b" providerId="ADAL" clId="{58948696-1E2A-49F3-8EA3-EF03161DAAAC}" dt="2022-05-23T21:14:01.692" v="3567" actId="14100"/>
          <ac:cxnSpMkLst>
            <pc:docMk/>
            <pc:sldMk cId="2814993891" sldId="445"/>
            <ac:cxnSpMk id="13" creationId="{9B2D6034-3C43-8FFD-B29E-582528392039}"/>
          </ac:cxnSpMkLst>
        </pc:cxnChg>
        <pc:cxnChg chg="add mod">
          <ac:chgData name="Weifeng Xu" userId="e7aed605-a3dd-4d5a-a692-a87037af107b" providerId="ADAL" clId="{58948696-1E2A-49F3-8EA3-EF03161DAAAC}" dt="2022-05-23T21:13:44.491" v="3564" actId="14100"/>
          <ac:cxnSpMkLst>
            <pc:docMk/>
            <pc:sldMk cId="2814993891" sldId="445"/>
            <ac:cxnSpMk id="15" creationId="{93075C85-BA08-EE46-EC17-5D0F159BB88C}"/>
          </ac:cxnSpMkLst>
        </pc:cxnChg>
        <pc:cxnChg chg="add mod">
          <ac:chgData name="Weifeng Xu" userId="e7aed605-a3dd-4d5a-a692-a87037af107b" providerId="ADAL" clId="{58948696-1E2A-49F3-8EA3-EF03161DAAAC}" dt="2022-05-23T21:13:23.648" v="3554" actId="14100"/>
          <ac:cxnSpMkLst>
            <pc:docMk/>
            <pc:sldMk cId="2814993891" sldId="445"/>
            <ac:cxnSpMk id="17" creationId="{A9154AA7-FBF0-7550-CD98-DEDA9E6AE4F6}"/>
          </ac:cxnSpMkLst>
        </pc:cxnChg>
        <pc:cxnChg chg="add mod">
          <ac:chgData name="Weifeng Xu" userId="e7aed605-a3dd-4d5a-a692-a87037af107b" providerId="ADAL" clId="{58948696-1E2A-49F3-8EA3-EF03161DAAAC}" dt="2022-05-23T21:14:17.386" v="3568" actId="14100"/>
          <ac:cxnSpMkLst>
            <pc:docMk/>
            <pc:sldMk cId="2814993891" sldId="445"/>
            <ac:cxnSpMk id="19" creationId="{77B5C9E6-1768-CB9B-C756-5719C73E74C0}"/>
          </ac:cxnSpMkLst>
        </pc:cxnChg>
        <pc:cxnChg chg="add mod">
          <ac:chgData name="Weifeng Xu" userId="e7aed605-a3dd-4d5a-a692-a87037af107b" providerId="ADAL" clId="{58948696-1E2A-49F3-8EA3-EF03161DAAAC}" dt="2022-05-26T14:46:08.561" v="5847" actId="1076"/>
          <ac:cxnSpMkLst>
            <pc:docMk/>
            <pc:sldMk cId="2814993891" sldId="445"/>
            <ac:cxnSpMk id="21" creationId="{241E0DFA-9529-CEB6-9ABA-4B2D56A47D24}"/>
          </ac:cxnSpMkLst>
        </pc:cxnChg>
        <pc:cxnChg chg="add mod">
          <ac:chgData name="Weifeng Xu" userId="e7aed605-a3dd-4d5a-a692-a87037af107b" providerId="ADAL" clId="{58948696-1E2A-49F3-8EA3-EF03161DAAAC}" dt="2022-05-26T14:46:08.561" v="5847" actId="1076"/>
          <ac:cxnSpMkLst>
            <pc:docMk/>
            <pc:sldMk cId="2814993891" sldId="445"/>
            <ac:cxnSpMk id="23" creationId="{9AE54412-E601-0E22-5617-74F6E4799C84}"/>
          </ac:cxnSpMkLst>
        </pc:cxnChg>
        <pc:cxnChg chg="add mod">
          <ac:chgData name="Weifeng Xu" userId="e7aed605-a3dd-4d5a-a692-a87037af107b" providerId="ADAL" clId="{58948696-1E2A-49F3-8EA3-EF03161DAAAC}" dt="2022-05-26T14:46:08.561" v="5847" actId="1076"/>
          <ac:cxnSpMkLst>
            <pc:docMk/>
            <pc:sldMk cId="2814993891" sldId="445"/>
            <ac:cxnSpMk id="25" creationId="{70AE4D16-778A-9747-DC2B-AAF8C780107F}"/>
          </ac:cxnSpMkLst>
        </pc:cxnChg>
      </pc:sldChg>
      <pc:sldChg chg="addSp modSp new mod">
        <pc:chgData name="Weifeng Xu" userId="e7aed605-a3dd-4d5a-a692-a87037af107b" providerId="ADAL" clId="{58948696-1E2A-49F3-8EA3-EF03161DAAAC}" dt="2022-05-24T00:44:15.265" v="3624" actId="1076"/>
        <pc:sldMkLst>
          <pc:docMk/>
          <pc:sldMk cId="3069587634" sldId="446"/>
        </pc:sldMkLst>
        <pc:spChg chg="add mod">
          <ac:chgData name="Weifeng Xu" userId="e7aed605-a3dd-4d5a-a692-a87037af107b" providerId="ADAL" clId="{58948696-1E2A-49F3-8EA3-EF03161DAAAC}" dt="2022-05-24T00:26:02.669" v="3598" actId="403"/>
          <ac:spMkLst>
            <pc:docMk/>
            <pc:sldMk cId="3069587634" sldId="446"/>
            <ac:spMk id="4" creationId="{16786072-4797-7718-DB97-D4EDF24E9BAC}"/>
          </ac:spMkLst>
        </pc:spChg>
        <pc:spChg chg="add mod">
          <ac:chgData name="Weifeng Xu" userId="e7aed605-a3dd-4d5a-a692-a87037af107b" providerId="ADAL" clId="{58948696-1E2A-49F3-8EA3-EF03161DAAAC}" dt="2022-05-24T00:27:31.215" v="3621" actId="20577"/>
          <ac:spMkLst>
            <pc:docMk/>
            <pc:sldMk cId="3069587634" sldId="446"/>
            <ac:spMk id="5" creationId="{758C77EB-C4CE-85E0-37B2-6FDC892D2411}"/>
          </ac:spMkLst>
        </pc:spChg>
        <pc:picChg chg="add mod">
          <ac:chgData name="Weifeng Xu" userId="e7aed605-a3dd-4d5a-a692-a87037af107b" providerId="ADAL" clId="{58948696-1E2A-49F3-8EA3-EF03161DAAAC}" dt="2022-05-24T00:26:34.263" v="3599" actId="1076"/>
          <ac:picMkLst>
            <pc:docMk/>
            <pc:sldMk cId="3069587634" sldId="446"/>
            <ac:picMk id="3" creationId="{B8508F1E-B8F3-34BB-2195-D70A4B0428DF}"/>
          </ac:picMkLst>
        </pc:picChg>
        <pc:picChg chg="add mod">
          <ac:chgData name="Weifeng Xu" userId="e7aed605-a3dd-4d5a-a692-a87037af107b" providerId="ADAL" clId="{58948696-1E2A-49F3-8EA3-EF03161DAAAC}" dt="2022-05-24T00:44:15.265" v="3624" actId="1076"/>
          <ac:picMkLst>
            <pc:docMk/>
            <pc:sldMk cId="3069587634" sldId="446"/>
            <ac:picMk id="6" creationId="{6DA2080D-C40F-C753-17F2-35FBCFB130B5}"/>
          </ac:picMkLst>
        </pc:picChg>
      </pc:sldChg>
      <pc:sldChg chg="addSp delSp modSp new mod modClrScheme chgLayout modNotesTx">
        <pc:chgData name="Weifeng Xu" userId="e7aed605-a3dd-4d5a-a692-a87037af107b" providerId="ADAL" clId="{58948696-1E2A-49F3-8EA3-EF03161DAAAC}" dt="2022-05-26T12:26:38.808" v="5351" actId="20577"/>
        <pc:sldMkLst>
          <pc:docMk/>
          <pc:sldMk cId="2182289228" sldId="447"/>
        </pc:sldMkLst>
        <pc:spChg chg="add mod ord">
          <ac:chgData name="Weifeng Xu" userId="e7aed605-a3dd-4d5a-a692-a87037af107b" providerId="ADAL" clId="{58948696-1E2A-49F3-8EA3-EF03161DAAAC}" dt="2022-05-25T01:01:40.686" v="4802" actId="20577"/>
          <ac:spMkLst>
            <pc:docMk/>
            <pc:sldMk cId="2182289228" sldId="447"/>
            <ac:spMk id="2" creationId="{3CB62592-1F75-E186-9C0E-82F26AB551C4}"/>
          </ac:spMkLst>
        </pc:spChg>
        <pc:spChg chg="add del mod">
          <ac:chgData name="Weifeng Xu" userId="e7aed605-a3dd-4d5a-a692-a87037af107b" providerId="ADAL" clId="{58948696-1E2A-49F3-8EA3-EF03161DAAAC}" dt="2022-05-24T01:55:32.872" v="3718" actId="22"/>
          <ac:spMkLst>
            <pc:docMk/>
            <pc:sldMk cId="2182289228" sldId="447"/>
            <ac:spMk id="4" creationId="{E3184D76-298D-A913-AA4B-343C2CE61424}"/>
          </ac:spMkLst>
        </pc:spChg>
        <pc:spChg chg="add mod ord">
          <ac:chgData name="Weifeng Xu" userId="e7aed605-a3dd-4d5a-a692-a87037af107b" providerId="ADAL" clId="{58948696-1E2A-49F3-8EA3-EF03161DAAAC}" dt="2022-05-26T12:26:38.808" v="5351" actId="20577"/>
          <ac:spMkLst>
            <pc:docMk/>
            <pc:sldMk cId="2182289228" sldId="447"/>
            <ac:spMk id="5" creationId="{D87F3E10-658D-F2DE-1601-AC1DF00A2208}"/>
          </ac:spMkLst>
        </pc:spChg>
        <pc:spChg chg="add mod">
          <ac:chgData name="Weifeng Xu" userId="e7aed605-a3dd-4d5a-a692-a87037af107b" providerId="ADAL" clId="{58948696-1E2A-49F3-8EA3-EF03161DAAAC}" dt="2022-05-25T01:04:02.876" v="4837" actId="1076"/>
          <ac:spMkLst>
            <pc:docMk/>
            <pc:sldMk cId="2182289228" sldId="447"/>
            <ac:spMk id="7" creationId="{71358DA4-ED21-95DA-C549-1B4DC4EA40AD}"/>
          </ac:spMkLst>
        </pc:spChg>
        <pc:spChg chg="add del">
          <ac:chgData name="Weifeng Xu" userId="e7aed605-a3dd-4d5a-a692-a87037af107b" providerId="ADAL" clId="{58948696-1E2A-49F3-8EA3-EF03161DAAAC}" dt="2022-05-24T23:20:43.863" v="4242"/>
          <ac:spMkLst>
            <pc:docMk/>
            <pc:sldMk cId="2182289228" sldId="447"/>
            <ac:spMk id="8" creationId="{2B99499F-4458-05A2-7174-5E2568140484}"/>
          </ac:spMkLst>
        </pc:spChg>
        <pc:spChg chg="add mod">
          <ac:chgData name="Weifeng Xu" userId="e7aed605-a3dd-4d5a-a692-a87037af107b" providerId="ADAL" clId="{58948696-1E2A-49F3-8EA3-EF03161DAAAC}" dt="2022-05-25T01:37:11.066" v="4912" actId="20577"/>
          <ac:spMkLst>
            <pc:docMk/>
            <pc:sldMk cId="2182289228" sldId="447"/>
            <ac:spMk id="9" creationId="{A6BE8A83-BDD7-394C-4B62-005870723ADB}"/>
          </ac:spMkLst>
        </pc:spChg>
      </pc:sldChg>
      <pc:sldChg chg="addSp delSp modSp new mod modClrScheme chgLayout modNotesTx">
        <pc:chgData name="Weifeng Xu" userId="e7aed605-a3dd-4d5a-a692-a87037af107b" providerId="ADAL" clId="{58948696-1E2A-49F3-8EA3-EF03161DAAAC}" dt="2022-05-25T12:57:41.739" v="5292" actId="2711"/>
        <pc:sldMkLst>
          <pc:docMk/>
          <pc:sldMk cId="4002275824" sldId="448"/>
        </pc:sldMkLst>
        <pc:spChg chg="del">
          <ac:chgData name="Weifeng Xu" userId="e7aed605-a3dd-4d5a-a692-a87037af107b" providerId="ADAL" clId="{58948696-1E2A-49F3-8EA3-EF03161DAAAC}" dt="2022-05-24T02:04:43.833" v="3874" actId="700"/>
          <ac:spMkLst>
            <pc:docMk/>
            <pc:sldMk cId="4002275824" sldId="448"/>
            <ac:spMk id="2" creationId="{60118288-983F-0053-9A95-B6C908487544}"/>
          </ac:spMkLst>
        </pc:spChg>
        <pc:spChg chg="del">
          <ac:chgData name="Weifeng Xu" userId="e7aed605-a3dd-4d5a-a692-a87037af107b" providerId="ADAL" clId="{58948696-1E2A-49F3-8EA3-EF03161DAAAC}" dt="2022-05-24T02:04:43.833" v="3874" actId="700"/>
          <ac:spMkLst>
            <pc:docMk/>
            <pc:sldMk cId="4002275824" sldId="448"/>
            <ac:spMk id="3" creationId="{B389B336-40C5-D67A-6EE9-1D34AF6818C7}"/>
          </ac:spMkLst>
        </pc:spChg>
        <pc:spChg chg="add mod">
          <ac:chgData name="Weifeng Xu" userId="e7aed605-a3dd-4d5a-a692-a87037af107b" providerId="ADAL" clId="{58948696-1E2A-49F3-8EA3-EF03161DAAAC}" dt="2022-05-25T01:38:48.680" v="4927" actId="20577"/>
          <ac:spMkLst>
            <pc:docMk/>
            <pc:sldMk cId="4002275824" sldId="448"/>
            <ac:spMk id="6" creationId="{99E88671-4539-9C0B-D7C4-83E59D728CFE}"/>
          </ac:spMkLst>
        </pc:spChg>
        <pc:spChg chg="add mod">
          <ac:chgData name="Weifeng Xu" userId="e7aed605-a3dd-4d5a-a692-a87037af107b" providerId="ADAL" clId="{58948696-1E2A-49F3-8EA3-EF03161DAAAC}" dt="2022-05-25T12:57:41.739" v="5292" actId="2711"/>
          <ac:spMkLst>
            <pc:docMk/>
            <pc:sldMk cId="4002275824" sldId="448"/>
            <ac:spMk id="8" creationId="{5A17C65D-63B3-72BD-A399-95825686DABB}"/>
          </ac:spMkLst>
        </pc:spChg>
        <pc:picChg chg="add">
          <ac:chgData name="Weifeng Xu" userId="e7aed605-a3dd-4d5a-a692-a87037af107b" providerId="ADAL" clId="{58948696-1E2A-49F3-8EA3-EF03161DAAAC}" dt="2022-05-24T02:07:38.067" v="3875" actId="22"/>
          <ac:picMkLst>
            <pc:docMk/>
            <pc:sldMk cId="4002275824" sldId="448"/>
            <ac:picMk id="5" creationId="{F831BAE2-2903-A89B-6A72-6C00F1A6051E}"/>
          </ac:picMkLst>
        </pc:picChg>
      </pc:sldChg>
      <pc:sldChg chg="addSp modSp new mod modNotesTx">
        <pc:chgData name="Weifeng Xu" userId="e7aed605-a3dd-4d5a-a692-a87037af107b" providerId="ADAL" clId="{58948696-1E2A-49F3-8EA3-EF03161DAAAC}" dt="2022-05-25T01:39:16.879" v="4930" actId="20577"/>
        <pc:sldMkLst>
          <pc:docMk/>
          <pc:sldMk cId="259155034" sldId="449"/>
        </pc:sldMkLst>
        <pc:spChg chg="add mod">
          <ac:chgData name="Weifeng Xu" userId="e7aed605-a3dd-4d5a-a692-a87037af107b" providerId="ADAL" clId="{58948696-1E2A-49F3-8EA3-EF03161DAAAC}" dt="2022-05-24T02:49:08.063" v="4049" actId="1076"/>
          <ac:spMkLst>
            <pc:docMk/>
            <pc:sldMk cId="259155034" sldId="449"/>
            <ac:spMk id="4" creationId="{AB9C6DE2-8827-8501-FBC3-A62EEA6A576A}"/>
          </ac:spMkLst>
        </pc:spChg>
        <pc:spChg chg="add mod">
          <ac:chgData name="Weifeng Xu" userId="e7aed605-a3dd-4d5a-a692-a87037af107b" providerId="ADAL" clId="{58948696-1E2A-49F3-8EA3-EF03161DAAAC}" dt="2022-05-25T01:39:16.879" v="4930" actId="20577"/>
          <ac:spMkLst>
            <pc:docMk/>
            <pc:sldMk cId="259155034" sldId="449"/>
            <ac:spMk id="5" creationId="{BD930396-1CE2-E7F0-1A61-526DB7358FE9}"/>
          </ac:spMkLst>
        </pc:spChg>
        <pc:picChg chg="add mod">
          <ac:chgData name="Weifeng Xu" userId="e7aed605-a3dd-4d5a-a692-a87037af107b" providerId="ADAL" clId="{58948696-1E2A-49F3-8EA3-EF03161DAAAC}" dt="2022-05-24T02:40:38.703" v="3994" actId="14100"/>
          <ac:picMkLst>
            <pc:docMk/>
            <pc:sldMk cId="259155034" sldId="449"/>
            <ac:picMk id="3" creationId="{DC07F6A4-6AF0-7328-6E14-483B9ED067F9}"/>
          </ac:picMkLst>
        </pc:picChg>
      </pc:sldChg>
      <pc:sldChg chg="addSp modSp new mod">
        <pc:chgData name="Weifeng Xu" userId="e7aed605-a3dd-4d5a-a692-a87037af107b" providerId="ADAL" clId="{58948696-1E2A-49F3-8EA3-EF03161DAAAC}" dt="2022-05-25T01:39:36.080" v="4933" actId="20577"/>
        <pc:sldMkLst>
          <pc:docMk/>
          <pc:sldMk cId="3488446049" sldId="450"/>
        </pc:sldMkLst>
        <pc:spChg chg="add mod">
          <ac:chgData name="Weifeng Xu" userId="e7aed605-a3dd-4d5a-a692-a87037af107b" providerId="ADAL" clId="{58948696-1E2A-49F3-8EA3-EF03161DAAAC}" dt="2022-05-24T02:36:09.131" v="3892" actId="208"/>
          <ac:spMkLst>
            <pc:docMk/>
            <pc:sldMk cId="3488446049" sldId="450"/>
            <ac:spMk id="4" creationId="{462AD750-3EAF-239A-ACD8-AC53ED0AFDBD}"/>
          </ac:spMkLst>
        </pc:spChg>
        <pc:spChg chg="add mod">
          <ac:chgData name="Weifeng Xu" userId="e7aed605-a3dd-4d5a-a692-a87037af107b" providerId="ADAL" clId="{58948696-1E2A-49F3-8EA3-EF03161DAAAC}" dt="2022-05-25T01:39:36.080" v="4933" actId="20577"/>
          <ac:spMkLst>
            <pc:docMk/>
            <pc:sldMk cId="3488446049" sldId="450"/>
            <ac:spMk id="5" creationId="{18ABC386-98B7-B763-AD7B-93D13CFFD65D}"/>
          </ac:spMkLst>
        </pc:spChg>
        <pc:picChg chg="add mod">
          <ac:chgData name="Weifeng Xu" userId="e7aed605-a3dd-4d5a-a692-a87037af107b" providerId="ADAL" clId="{58948696-1E2A-49F3-8EA3-EF03161DAAAC}" dt="2022-05-24T02:31:43.904" v="3882" actId="1076"/>
          <ac:picMkLst>
            <pc:docMk/>
            <pc:sldMk cId="3488446049" sldId="450"/>
            <ac:picMk id="3" creationId="{127073B2-D084-A01E-1608-103B11A37679}"/>
          </ac:picMkLst>
        </pc:picChg>
      </pc:sldChg>
      <pc:sldChg chg="addSp modSp new mod">
        <pc:chgData name="Weifeng Xu" userId="e7aed605-a3dd-4d5a-a692-a87037af107b" providerId="ADAL" clId="{58948696-1E2A-49F3-8EA3-EF03161DAAAC}" dt="2022-05-25T01:40:12.430" v="4936" actId="20577"/>
        <pc:sldMkLst>
          <pc:docMk/>
          <pc:sldMk cId="3158262243" sldId="451"/>
        </pc:sldMkLst>
        <pc:spChg chg="add mod">
          <ac:chgData name="Weifeng Xu" userId="e7aed605-a3dd-4d5a-a692-a87037af107b" providerId="ADAL" clId="{58948696-1E2A-49F3-8EA3-EF03161DAAAC}" dt="2022-05-24T23:28:55.600" v="4348" actId="1076"/>
          <ac:spMkLst>
            <pc:docMk/>
            <pc:sldMk cId="3158262243" sldId="451"/>
            <ac:spMk id="4" creationId="{AFB93892-44B9-AAFC-4430-C48673B587FB}"/>
          </ac:spMkLst>
        </pc:spChg>
        <pc:spChg chg="add mod">
          <ac:chgData name="Weifeng Xu" userId="e7aed605-a3dd-4d5a-a692-a87037af107b" providerId="ADAL" clId="{58948696-1E2A-49F3-8EA3-EF03161DAAAC}" dt="2022-05-25T01:40:12.430" v="4936" actId="20577"/>
          <ac:spMkLst>
            <pc:docMk/>
            <pc:sldMk cId="3158262243" sldId="451"/>
            <ac:spMk id="5" creationId="{BA348B1F-4174-7326-97AE-B2EEB07D82CD}"/>
          </ac:spMkLst>
        </pc:spChg>
        <pc:picChg chg="add mod">
          <ac:chgData name="Weifeng Xu" userId="e7aed605-a3dd-4d5a-a692-a87037af107b" providerId="ADAL" clId="{58948696-1E2A-49F3-8EA3-EF03161DAAAC}" dt="2022-05-24T23:28:55.600" v="4348" actId="1076"/>
          <ac:picMkLst>
            <pc:docMk/>
            <pc:sldMk cId="3158262243" sldId="451"/>
            <ac:picMk id="3" creationId="{C7BBA05D-AAEC-ECFE-FD28-9144BC76C55B}"/>
          </ac:picMkLst>
        </pc:picChg>
      </pc:sldChg>
      <pc:sldChg chg="modSp add mod ord">
        <pc:chgData name="Weifeng Xu" userId="e7aed605-a3dd-4d5a-a692-a87037af107b" providerId="ADAL" clId="{58948696-1E2A-49F3-8EA3-EF03161DAAAC}" dt="2022-05-25T12:48:22.301" v="5165" actId="27636"/>
        <pc:sldMkLst>
          <pc:docMk/>
          <pc:sldMk cId="3959974509" sldId="452"/>
        </pc:sldMkLst>
        <pc:spChg chg="mod">
          <ac:chgData name="Weifeng Xu" userId="e7aed605-a3dd-4d5a-a692-a87037af107b" providerId="ADAL" clId="{58948696-1E2A-49F3-8EA3-EF03161DAAAC}" dt="2022-05-25T12:48:22.301" v="5165" actId="27636"/>
          <ac:spMkLst>
            <pc:docMk/>
            <pc:sldMk cId="3959974509" sldId="452"/>
            <ac:spMk id="3" creationId="{0A55441D-9A3F-678D-0901-47FFF0D74A37}"/>
          </ac:spMkLst>
        </pc:spChg>
      </pc:sldChg>
      <pc:sldChg chg="addSp delSp modSp new mod modClrScheme chgLayout">
        <pc:chgData name="Weifeng Xu" userId="e7aed605-a3dd-4d5a-a692-a87037af107b" providerId="ADAL" clId="{58948696-1E2A-49F3-8EA3-EF03161DAAAC}" dt="2022-05-26T12:25:47.185" v="5350" actId="20577"/>
        <pc:sldMkLst>
          <pc:docMk/>
          <pc:sldMk cId="3769323195" sldId="453"/>
        </pc:sldMkLst>
        <pc:spChg chg="add del mod">
          <ac:chgData name="Weifeng Xu" userId="e7aed605-a3dd-4d5a-a692-a87037af107b" providerId="ADAL" clId="{58948696-1E2A-49F3-8EA3-EF03161DAAAC}" dt="2022-05-25T00:00:32.767" v="4370" actId="700"/>
          <ac:spMkLst>
            <pc:docMk/>
            <pc:sldMk cId="3769323195" sldId="453"/>
            <ac:spMk id="2" creationId="{730A0AB5-BE5B-BA06-421E-866AA0E764D4}"/>
          </ac:spMkLst>
        </pc:spChg>
        <pc:spChg chg="add del mod">
          <ac:chgData name="Weifeng Xu" userId="e7aed605-a3dd-4d5a-a692-a87037af107b" providerId="ADAL" clId="{58948696-1E2A-49F3-8EA3-EF03161DAAAC}" dt="2022-05-25T00:00:32.767" v="4370" actId="700"/>
          <ac:spMkLst>
            <pc:docMk/>
            <pc:sldMk cId="3769323195" sldId="453"/>
            <ac:spMk id="3" creationId="{8129704F-49E9-3714-B26B-4C809FAB4156}"/>
          </ac:spMkLst>
        </pc:spChg>
        <pc:spChg chg="add del mod ord">
          <ac:chgData name="Weifeng Xu" userId="e7aed605-a3dd-4d5a-a692-a87037af107b" providerId="ADAL" clId="{58948696-1E2A-49F3-8EA3-EF03161DAAAC}" dt="2022-05-25T00:38:37.458" v="4478" actId="700"/>
          <ac:spMkLst>
            <pc:docMk/>
            <pc:sldMk cId="3769323195" sldId="453"/>
            <ac:spMk id="10" creationId="{E092C4B1-B72F-914C-A2FC-1465E20B2B19}"/>
          </ac:spMkLst>
        </pc:spChg>
        <pc:spChg chg="add mod">
          <ac:chgData name="Weifeng Xu" userId="e7aed605-a3dd-4d5a-a692-a87037af107b" providerId="ADAL" clId="{58948696-1E2A-49F3-8EA3-EF03161DAAAC}" dt="2022-05-26T12:25:47.185" v="5350" actId="20577"/>
          <ac:spMkLst>
            <pc:docMk/>
            <pc:sldMk cId="3769323195" sldId="453"/>
            <ac:spMk id="12" creationId="{C084D219-AFAC-2150-FBB4-D2EB979A3735}"/>
          </ac:spMkLst>
        </pc:spChg>
        <pc:spChg chg="add mod">
          <ac:chgData name="Weifeng Xu" userId="e7aed605-a3dd-4d5a-a692-a87037af107b" providerId="ADAL" clId="{58948696-1E2A-49F3-8EA3-EF03161DAAAC}" dt="2022-05-25T00:46:54.520" v="4673" actId="20577"/>
          <ac:spMkLst>
            <pc:docMk/>
            <pc:sldMk cId="3769323195" sldId="453"/>
            <ac:spMk id="13" creationId="{3866E1BC-1AE6-06EC-CFED-821828EB6D15}"/>
          </ac:spMkLst>
        </pc:spChg>
        <pc:spChg chg="add mod">
          <ac:chgData name="Weifeng Xu" userId="e7aed605-a3dd-4d5a-a692-a87037af107b" providerId="ADAL" clId="{58948696-1E2A-49F3-8EA3-EF03161DAAAC}" dt="2022-05-25T00:47:02" v="4684" actId="6549"/>
          <ac:spMkLst>
            <pc:docMk/>
            <pc:sldMk cId="3769323195" sldId="453"/>
            <ac:spMk id="14" creationId="{C89F139D-24FF-211A-C299-6B6F0075A6CE}"/>
          </ac:spMkLst>
        </pc:spChg>
        <pc:spChg chg="add mod">
          <ac:chgData name="Weifeng Xu" userId="e7aed605-a3dd-4d5a-a692-a87037af107b" providerId="ADAL" clId="{58948696-1E2A-49F3-8EA3-EF03161DAAAC}" dt="2022-05-25T00:55:13.533" v="4724" actId="121"/>
          <ac:spMkLst>
            <pc:docMk/>
            <pc:sldMk cId="3769323195" sldId="453"/>
            <ac:spMk id="26" creationId="{F9BACE5F-5BAD-291C-FA3C-07C1A7A9628A}"/>
          </ac:spMkLst>
        </pc:spChg>
        <pc:picChg chg="add mod">
          <ac:chgData name="Weifeng Xu" userId="e7aed605-a3dd-4d5a-a692-a87037af107b" providerId="ADAL" clId="{58948696-1E2A-49F3-8EA3-EF03161DAAAC}" dt="2022-05-25T00:39:53.827" v="4491" actId="1076"/>
          <ac:picMkLst>
            <pc:docMk/>
            <pc:sldMk cId="3769323195" sldId="453"/>
            <ac:picMk id="5" creationId="{50C475EC-E488-D38B-9F58-8518D08DC6C4}"/>
          </ac:picMkLst>
        </pc:picChg>
        <pc:picChg chg="add del mod">
          <ac:chgData name="Weifeng Xu" userId="e7aed605-a3dd-4d5a-a692-a87037af107b" providerId="ADAL" clId="{58948696-1E2A-49F3-8EA3-EF03161DAAAC}" dt="2022-05-25T00:02:04.246" v="4376" actId="478"/>
          <ac:picMkLst>
            <pc:docMk/>
            <pc:sldMk cId="3769323195" sldId="453"/>
            <ac:picMk id="7" creationId="{76E511EB-96B1-510A-7FC8-B58F659D97EE}"/>
          </ac:picMkLst>
        </pc:picChg>
        <pc:picChg chg="add mod">
          <ac:chgData name="Weifeng Xu" userId="e7aed605-a3dd-4d5a-a692-a87037af107b" providerId="ADAL" clId="{58948696-1E2A-49F3-8EA3-EF03161DAAAC}" dt="2022-05-25T00:53:32.013" v="4708" actId="1076"/>
          <ac:picMkLst>
            <pc:docMk/>
            <pc:sldMk cId="3769323195" sldId="453"/>
            <ac:picMk id="9" creationId="{5BE6E275-E85A-5694-FD98-B56024D1CADB}"/>
          </ac:picMkLst>
        </pc:picChg>
        <pc:picChg chg="add del">
          <ac:chgData name="Weifeng Xu" userId="e7aed605-a3dd-4d5a-a692-a87037af107b" providerId="ADAL" clId="{58948696-1E2A-49F3-8EA3-EF03161DAAAC}" dt="2022-05-25T00:42:38.256" v="4582"/>
          <ac:picMkLst>
            <pc:docMk/>
            <pc:sldMk cId="3769323195" sldId="453"/>
            <ac:picMk id="2050" creationId="{21E9399C-3ED4-5856-A265-55BAB847C60F}"/>
          </ac:picMkLst>
        </pc:picChg>
        <pc:picChg chg="add del">
          <ac:chgData name="Weifeng Xu" userId="e7aed605-a3dd-4d5a-a692-a87037af107b" providerId="ADAL" clId="{58948696-1E2A-49F3-8EA3-EF03161DAAAC}" dt="2022-05-25T00:42:52.797" v="4584"/>
          <ac:picMkLst>
            <pc:docMk/>
            <pc:sldMk cId="3769323195" sldId="453"/>
            <ac:picMk id="2052" creationId="{EF69902E-0F67-5F37-3BC5-20D95E3FE0F5}"/>
          </ac:picMkLst>
        </pc:picChg>
        <pc:picChg chg="add del">
          <ac:chgData name="Weifeng Xu" userId="e7aed605-a3dd-4d5a-a692-a87037af107b" providerId="ADAL" clId="{58948696-1E2A-49F3-8EA3-EF03161DAAAC}" dt="2022-05-25T00:43:00.600" v="4586"/>
          <ac:picMkLst>
            <pc:docMk/>
            <pc:sldMk cId="3769323195" sldId="453"/>
            <ac:picMk id="2054" creationId="{F0CE8F73-4573-BADC-102F-97B34BD0FD92}"/>
          </ac:picMkLst>
        </pc:picChg>
        <pc:picChg chg="add mod">
          <ac:chgData name="Weifeng Xu" userId="e7aed605-a3dd-4d5a-a692-a87037af107b" providerId="ADAL" clId="{58948696-1E2A-49F3-8EA3-EF03161DAAAC}" dt="2022-05-25T00:45:17.501" v="4634" actId="1076"/>
          <ac:picMkLst>
            <pc:docMk/>
            <pc:sldMk cId="3769323195" sldId="453"/>
            <ac:picMk id="2056" creationId="{40A00978-CAC7-D12F-E20E-9EC003BBB7E8}"/>
          </ac:picMkLst>
        </pc:picChg>
        <pc:picChg chg="add del mod">
          <ac:chgData name="Weifeng Xu" userId="e7aed605-a3dd-4d5a-a692-a87037af107b" providerId="ADAL" clId="{58948696-1E2A-49F3-8EA3-EF03161DAAAC}" dt="2022-05-25T00:50:52.795" v="4694" actId="478"/>
          <ac:picMkLst>
            <pc:docMk/>
            <pc:sldMk cId="3769323195" sldId="453"/>
            <ac:picMk id="2058" creationId="{F7B26603-AE6D-166B-83F4-450616BCE2A9}"/>
          </ac:picMkLst>
        </pc:picChg>
        <pc:picChg chg="add del mod">
          <ac:chgData name="Weifeng Xu" userId="e7aed605-a3dd-4d5a-a692-a87037af107b" providerId="ADAL" clId="{58948696-1E2A-49F3-8EA3-EF03161DAAAC}" dt="2022-05-25T00:49:32.433" v="4692"/>
          <ac:picMkLst>
            <pc:docMk/>
            <pc:sldMk cId="3769323195" sldId="453"/>
            <ac:picMk id="2060" creationId="{5BDEE1ED-A5A9-E2E6-662E-4C6F78CB24C1}"/>
          </ac:picMkLst>
        </pc:picChg>
        <pc:picChg chg="add del mod">
          <ac:chgData name="Weifeng Xu" userId="e7aed605-a3dd-4d5a-a692-a87037af107b" providerId="ADAL" clId="{58948696-1E2A-49F3-8EA3-EF03161DAAAC}" dt="2022-05-25T00:50:58.983" v="4698"/>
          <ac:picMkLst>
            <pc:docMk/>
            <pc:sldMk cId="3769323195" sldId="453"/>
            <ac:picMk id="2062" creationId="{74B345DB-1A04-AD89-30C0-40E105AA9C81}"/>
          </ac:picMkLst>
        </pc:picChg>
        <pc:picChg chg="add mod">
          <ac:chgData name="Weifeng Xu" userId="e7aed605-a3dd-4d5a-a692-a87037af107b" providerId="ADAL" clId="{58948696-1E2A-49F3-8EA3-EF03161DAAAC}" dt="2022-05-25T00:51:13.901" v="4700" actId="1076"/>
          <ac:picMkLst>
            <pc:docMk/>
            <pc:sldMk cId="3769323195" sldId="453"/>
            <ac:picMk id="2064" creationId="{A922DF30-C1BC-B9C0-E9B1-376EE69AFCB1}"/>
          </ac:picMkLst>
        </pc:picChg>
        <pc:picChg chg="add del mod">
          <ac:chgData name="Weifeng Xu" userId="e7aed605-a3dd-4d5a-a692-a87037af107b" providerId="ADAL" clId="{58948696-1E2A-49F3-8EA3-EF03161DAAAC}" dt="2022-05-25T00:53:09.508" v="4704"/>
          <ac:picMkLst>
            <pc:docMk/>
            <pc:sldMk cId="3769323195" sldId="453"/>
            <ac:picMk id="2066" creationId="{195306DE-6E4D-5FEB-F431-B3FB5645E781}"/>
          </ac:picMkLst>
        </pc:picChg>
        <pc:picChg chg="add mod">
          <ac:chgData name="Weifeng Xu" userId="e7aed605-a3dd-4d5a-a692-a87037af107b" providerId="ADAL" clId="{58948696-1E2A-49F3-8EA3-EF03161DAAAC}" dt="2022-05-25T00:53:56.373" v="4711" actId="1076"/>
          <ac:picMkLst>
            <pc:docMk/>
            <pc:sldMk cId="3769323195" sldId="453"/>
            <ac:picMk id="2068" creationId="{3086F6F7-85AD-6C48-26AB-189509E13635}"/>
          </ac:picMkLst>
        </pc:picChg>
        <pc:cxnChg chg="add mod">
          <ac:chgData name="Weifeng Xu" userId="e7aed605-a3dd-4d5a-a692-a87037af107b" providerId="ADAL" clId="{58948696-1E2A-49F3-8EA3-EF03161DAAAC}" dt="2022-05-25T01:45:05.766" v="4939" actId="13822"/>
          <ac:cxnSpMkLst>
            <pc:docMk/>
            <pc:sldMk cId="3769323195" sldId="453"/>
            <ac:cxnSpMk id="17" creationId="{B8742E4F-E942-BB7F-105B-46245627347B}"/>
          </ac:cxnSpMkLst>
        </pc:cxnChg>
        <pc:cxnChg chg="add mod">
          <ac:chgData name="Weifeng Xu" userId="e7aed605-a3dd-4d5a-a692-a87037af107b" providerId="ADAL" clId="{58948696-1E2A-49F3-8EA3-EF03161DAAAC}" dt="2022-05-25T01:45:13.937" v="4941" actId="13822"/>
          <ac:cxnSpMkLst>
            <pc:docMk/>
            <pc:sldMk cId="3769323195" sldId="453"/>
            <ac:cxnSpMk id="19" creationId="{D31A1553-B318-8ECA-35A2-32A904E5C902}"/>
          </ac:cxnSpMkLst>
        </pc:cxnChg>
      </pc:sldChg>
      <pc:sldChg chg="addSp modSp new mod setBg modNotesTx">
        <pc:chgData name="Weifeng Xu" userId="e7aed605-a3dd-4d5a-a692-a87037af107b" providerId="ADAL" clId="{58948696-1E2A-49F3-8EA3-EF03161DAAAC}" dt="2022-05-25T12:40:13.487" v="5105" actId="14100"/>
        <pc:sldMkLst>
          <pc:docMk/>
          <pc:sldMk cId="1737332760" sldId="454"/>
        </pc:sldMkLst>
        <pc:spChg chg="mod">
          <ac:chgData name="Weifeng Xu" userId="e7aed605-a3dd-4d5a-a692-a87037af107b" providerId="ADAL" clId="{58948696-1E2A-49F3-8EA3-EF03161DAAAC}" dt="2022-05-25T12:39:42.239" v="5099" actId="26606"/>
          <ac:spMkLst>
            <pc:docMk/>
            <pc:sldMk cId="1737332760" sldId="454"/>
            <ac:spMk id="2" creationId="{44DD7CEA-7D62-1234-AECA-82C7F690FCF7}"/>
          </ac:spMkLst>
        </pc:spChg>
        <pc:spChg chg="add">
          <ac:chgData name="Weifeng Xu" userId="e7aed605-a3dd-4d5a-a692-a87037af107b" providerId="ADAL" clId="{58948696-1E2A-49F3-8EA3-EF03161DAAAC}" dt="2022-05-25T12:39:42.239" v="5099" actId="26606"/>
          <ac:spMkLst>
            <pc:docMk/>
            <pc:sldMk cId="1737332760" sldId="454"/>
            <ac:spMk id="9" creationId="{1707FC24-6981-43D9-B525-C7832BA22463}"/>
          </ac:spMkLst>
        </pc:spChg>
        <pc:picChg chg="add mod">
          <ac:chgData name="Weifeng Xu" userId="e7aed605-a3dd-4d5a-a692-a87037af107b" providerId="ADAL" clId="{58948696-1E2A-49F3-8EA3-EF03161DAAAC}" dt="2022-05-25T12:40:13.487" v="5105" actId="14100"/>
          <ac:picMkLst>
            <pc:docMk/>
            <pc:sldMk cId="1737332760" sldId="454"/>
            <ac:picMk id="4" creationId="{4057CEA7-F60F-C0AD-C87F-1E00593BF6B4}"/>
          </ac:picMkLst>
        </pc:picChg>
      </pc:sldChg>
      <pc:sldChg chg="modSp new mod ord">
        <pc:chgData name="Weifeng Xu" userId="e7aed605-a3dd-4d5a-a692-a87037af107b" providerId="ADAL" clId="{58948696-1E2A-49F3-8EA3-EF03161DAAAC}" dt="2022-05-25T13:19:20.118" v="5313" actId="2711"/>
        <pc:sldMkLst>
          <pc:docMk/>
          <pc:sldMk cId="2787685211" sldId="455"/>
        </pc:sldMkLst>
        <pc:spChg chg="mod">
          <ac:chgData name="Weifeng Xu" userId="e7aed605-a3dd-4d5a-a692-a87037af107b" providerId="ADAL" clId="{58948696-1E2A-49F3-8EA3-EF03161DAAAC}" dt="2022-05-25T12:48:53.155" v="5180" actId="20577"/>
          <ac:spMkLst>
            <pc:docMk/>
            <pc:sldMk cId="2787685211" sldId="455"/>
            <ac:spMk id="2" creationId="{B1B26C36-9348-20D4-BC8B-9C275CFFC26E}"/>
          </ac:spMkLst>
        </pc:spChg>
        <pc:spChg chg="mod">
          <ac:chgData name="Weifeng Xu" userId="e7aed605-a3dd-4d5a-a692-a87037af107b" providerId="ADAL" clId="{58948696-1E2A-49F3-8EA3-EF03161DAAAC}" dt="2022-05-25T13:19:20.118" v="5313" actId="2711"/>
          <ac:spMkLst>
            <pc:docMk/>
            <pc:sldMk cId="2787685211" sldId="455"/>
            <ac:spMk id="3" creationId="{FE275753-3ECB-EB05-38E8-F967F604CDD6}"/>
          </ac:spMkLst>
        </pc:spChg>
      </pc:sldChg>
      <pc:sldChg chg="modSp new mod modNotesTx">
        <pc:chgData name="Weifeng Xu" userId="e7aed605-a3dd-4d5a-a692-a87037af107b" providerId="ADAL" clId="{58948696-1E2A-49F3-8EA3-EF03161DAAAC}" dt="2022-05-26T12:40:50.421" v="5504"/>
        <pc:sldMkLst>
          <pc:docMk/>
          <pc:sldMk cId="1649894558" sldId="456"/>
        </pc:sldMkLst>
        <pc:spChg chg="mod">
          <ac:chgData name="Weifeng Xu" userId="e7aed605-a3dd-4d5a-a692-a87037af107b" providerId="ADAL" clId="{58948696-1E2A-49F3-8EA3-EF03161DAAAC}" dt="2022-05-26T12:35:05.551" v="5445"/>
          <ac:spMkLst>
            <pc:docMk/>
            <pc:sldMk cId="1649894558" sldId="456"/>
            <ac:spMk id="2" creationId="{FAF309EE-B55B-FA12-AE0B-056E41A513C7}"/>
          </ac:spMkLst>
        </pc:spChg>
        <pc:spChg chg="mod">
          <ac:chgData name="Weifeng Xu" userId="e7aed605-a3dd-4d5a-a692-a87037af107b" providerId="ADAL" clId="{58948696-1E2A-49F3-8EA3-EF03161DAAAC}" dt="2022-05-26T12:37:30.464" v="5481" actId="404"/>
          <ac:spMkLst>
            <pc:docMk/>
            <pc:sldMk cId="1649894558" sldId="456"/>
            <ac:spMk id="3" creationId="{99EB4F35-EF2E-DE0A-230C-6D1C564AF93D}"/>
          </ac:spMkLst>
        </pc:spChg>
      </pc:sldChg>
      <pc:sldChg chg="addSp delSp modSp new mod modClrScheme chgLayout">
        <pc:chgData name="Weifeng Xu" userId="e7aed605-a3dd-4d5a-a692-a87037af107b" providerId="ADAL" clId="{58948696-1E2A-49F3-8EA3-EF03161DAAAC}" dt="2022-05-26T12:45:56.922" v="5603" actId="313"/>
        <pc:sldMkLst>
          <pc:docMk/>
          <pc:sldMk cId="2366245009" sldId="457"/>
        </pc:sldMkLst>
        <pc:spChg chg="mod ord">
          <ac:chgData name="Weifeng Xu" userId="e7aed605-a3dd-4d5a-a692-a87037af107b" providerId="ADAL" clId="{58948696-1E2A-49F3-8EA3-EF03161DAAAC}" dt="2022-05-26T12:45:56.922" v="5603" actId="313"/>
          <ac:spMkLst>
            <pc:docMk/>
            <pc:sldMk cId="2366245009" sldId="457"/>
            <ac:spMk id="2" creationId="{73451879-CD48-055B-13EC-519A1B0CBECE}"/>
          </ac:spMkLst>
        </pc:spChg>
        <pc:spChg chg="del">
          <ac:chgData name="Weifeng Xu" userId="e7aed605-a3dd-4d5a-a692-a87037af107b" providerId="ADAL" clId="{58948696-1E2A-49F3-8EA3-EF03161DAAAC}" dt="2022-05-26T12:39:37.342" v="5499" actId="700"/>
          <ac:spMkLst>
            <pc:docMk/>
            <pc:sldMk cId="2366245009" sldId="457"/>
            <ac:spMk id="3" creationId="{72DDF919-D5EA-9899-9FA9-8E87DBC04952}"/>
          </ac:spMkLst>
        </pc:spChg>
        <pc:picChg chg="add mod">
          <ac:chgData name="Weifeng Xu" userId="e7aed605-a3dd-4d5a-a692-a87037af107b" providerId="ADAL" clId="{58948696-1E2A-49F3-8EA3-EF03161DAAAC}" dt="2022-05-26T12:40:35.946" v="5503" actId="1076"/>
          <ac:picMkLst>
            <pc:docMk/>
            <pc:sldMk cId="2366245009" sldId="457"/>
            <ac:picMk id="5" creationId="{7B9E9744-B973-BDBF-1399-FB5390214694}"/>
          </ac:picMkLst>
        </pc:picChg>
      </pc:sldChg>
      <pc:sldChg chg="addSp modSp new mod ord modClrScheme chgLayout modNotesTx">
        <pc:chgData name="Weifeng Xu" userId="e7aed605-a3dd-4d5a-a692-a87037af107b" providerId="ADAL" clId="{58948696-1E2A-49F3-8EA3-EF03161DAAAC}" dt="2022-05-26T12:56:37.203" v="5692"/>
        <pc:sldMkLst>
          <pc:docMk/>
          <pc:sldMk cId="4065060543" sldId="458"/>
        </pc:sldMkLst>
        <pc:spChg chg="mod ord">
          <ac:chgData name="Weifeng Xu" userId="e7aed605-a3dd-4d5a-a692-a87037af107b" providerId="ADAL" clId="{58948696-1E2A-49F3-8EA3-EF03161DAAAC}" dt="2022-05-26T12:42:36.786" v="5531" actId="700"/>
          <ac:spMkLst>
            <pc:docMk/>
            <pc:sldMk cId="4065060543" sldId="458"/>
            <ac:spMk id="2" creationId="{34465F08-54D9-75C1-EFF5-57B51BF57829}"/>
          </ac:spMkLst>
        </pc:spChg>
        <pc:spChg chg="add mod ord">
          <ac:chgData name="Weifeng Xu" userId="e7aed605-a3dd-4d5a-a692-a87037af107b" providerId="ADAL" clId="{58948696-1E2A-49F3-8EA3-EF03161DAAAC}" dt="2022-05-26T12:44:31.395" v="5589" actId="27636"/>
          <ac:spMkLst>
            <pc:docMk/>
            <pc:sldMk cId="4065060543" sldId="458"/>
            <ac:spMk id="3" creationId="{B959F011-B14D-1B91-41B7-67933F1F9775}"/>
          </ac:spMkLst>
        </pc:spChg>
      </pc:sldChg>
      <pc:sldChg chg="addSp delSp modSp new mod modClrScheme chgLayout">
        <pc:chgData name="Weifeng Xu" userId="e7aed605-a3dd-4d5a-a692-a87037af107b" providerId="ADAL" clId="{58948696-1E2A-49F3-8EA3-EF03161DAAAC}" dt="2022-05-26T13:20:08.421" v="5740" actId="2711"/>
        <pc:sldMkLst>
          <pc:docMk/>
          <pc:sldMk cId="3571423880" sldId="459"/>
        </pc:sldMkLst>
        <pc:spChg chg="del">
          <ac:chgData name="Weifeng Xu" userId="e7aed605-a3dd-4d5a-a692-a87037af107b" providerId="ADAL" clId="{58948696-1E2A-49F3-8EA3-EF03161DAAAC}" dt="2022-05-26T13:17:26.252" v="5695" actId="700"/>
          <ac:spMkLst>
            <pc:docMk/>
            <pc:sldMk cId="3571423880" sldId="459"/>
            <ac:spMk id="2" creationId="{7128BCAB-7F1C-4591-6118-F499E54C28A5}"/>
          </ac:spMkLst>
        </pc:spChg>
        <pc:spChg chg="add mod">
          <ac:chgData name="Weifeng Xu" userId="e7aed605-a3dd-4d5a-a692-a87037af107b" providerId="ADAL" clId="{58948696-1E2A-49F3-8EA3-EF03161DAAAC}" dt="2022-05-26T13:20:08.421" v="5740" actId="2711"/>
          <ac:spMkLst>
            <pc:docMk/>
            <pc:sldMk cId="3571423880" sldId="459"/>
            <ac:spMk id="5" creationId="{0338842A-6BD0-5F3C-37BF-0078771D6032}"/>
          </ac:spMkLst>
        </pc:spChg>
        <pc:picChg chg="add mod">
          <ac:chgData name="Weifeng Xu" userId="e7aed605-a3dd-4d5a-a692-a87037af107b" providerId="ADAL" clId="{58948696-1E2A-49F3-8EA3-EF03161DAAAC}" dt="2022-05-26T13:18:47.583" v="5703" actId="14100"/>
          <ac:picMkLst>
            <pc:docMk/>
            <pc:sldMk cId="3571423880" sldId="459"/>
            <ac:picMk id="4" creationId="{99E67B1E-3A0F-4CE0-28A8-3F72AE32A863}"/>
          </ac:picMkLst>
        </pc:picChg>
      </pc:sldChg>
      <pc:sldChg chg="addSp modSp new mod">
        <pc:chgData name="Weifeng Xu" userId="e7aed605-a3dd-4d5a-a692-a87037af107b" providerId="ADAL" clId="{58948696-1E2A-49F3-8EA3-EF03161DAAAC}" dt="2022-05-26T13:20:51.963" v="5780" actId="20577"/>
        <pc:sldMkLst>
          <pc:docMk/>
          <pc:sldMk cId="482978938" sldId="460"/>
        </pc:sldMkLst>
        <pc:spChg chg="add mod">
          <ac:chgData name="Weifeng Xu" userId="e7aed605-a3dd-4d5a-a692-a87037af107b" providerId="ADAL" clId="{58948696-1E2A-49F3-8EA3-EF03161DAAAC}" dt="2022-05-26T13:20:51.963" v="5780" actId="20577"/>
          <ac:spMkLst>
            <pc:docMk/>
            <pc:sldMk cId="482978938" sldId="460"/>
            <ac:spMk id="4" creationId="{441DE94F-BE4C-E0DE-9129-87BE5638559A}"/>
          </ac:spMkLst>
        </pc:spChg>
        <pc:picChg chg="add mod">
          <ac:chgData name="Weifeng Xu" userId="e7aed605-a3dd-4d5a-a692-a87037af107b" providerId="ADAL" clId="{58948696-1E2A-49F3-8EA3-EF03161DAAAC}" dt="2022-05-26T13:20:21.215" v="5743" actId="1076"/>
          <ac:picMkLst>
            <pc:docMk/>
            <pc:sldMk cId="482978938" sldId="460"/>
            <ac:picMk id="3" creationId="{E1D11FD1-46BA-57FC-DFB2-CECCD1EC1727}"/>
          </ac:picMkLst>
        </pc:picChg>
      </pc:sldChg>
      <pc:sldChg chg="addSp delSp modSp new mod modClrScheme chgLayout">
        <pc:chgData name="Weifeng Xu" userId="e7aed605-a3dd-4d5a-a692-a87037af107b" providerId="ADAL" clId="{58948696-1E2A-49F3-8EA3-EF03161DAAAC}" dt="2022-05-26T14:59:44.992" v="6107" actId="20577"/>
        <pc:sldMkLst>
          <pc:docMk/>
          <pc:sldMk cId="2435397953" sldId="461"/>
        </pc:sldMkLst>
        <pc:spChg chg="del mod ord">
          <ac:chgData name="Weifeng Xu" userId="e7aed605-a3dd-4d5a-a692-a87037af107b" providerId="ADAL" clId="{58948696-1E2A-49F3-8EA3-EF03161DAAAC}" dt="2022-05-26T14:59:23.179" v="6077" actId="700"/>
          <ac:spMkLst>
            <pc:docMk/>
            <pc:sldMk cId="2435397953" sldId="461"/>
            <ac:spMk id="2" creationId="{37D99B80-2B36-77E7-82F1-2B7FC670F93C}"/>
          </ac:spMkLst>
        </pc:spChg>
        <pc:spChg chg="add mod ord">
          <ac:chgData name="Weifeng Xu" userId="e7aed605-a3dd-4d5a-a692-a87037af107b" providerId="ADAL" clId="{58948696-1E2A-49F3-8EA3-EF03161DAAAC}" dt="2022-05-26T14:59:44.992" v="6107" actId="20577"/>
          <ac:spMkLst>
            <pc:docMk/>
            <pc:sldMk cId="2435397953" sldId="461"/>
            <ac:spMk id="3" creationId="{76FF2887-1379-AC34-3923-57ACF3E7F143}"/>
          </ac:spMkLst>
        </pc:spChg>
        <pc:spChg chg="add mod ord">
          <ac:chgData name="Weifeng Xu" userId="e7aed605-a3dd-4d5a-a692-a87037af107b" providerId="ADAL" clId="{58948696-1E2A-49F3-8EA3-EF03161DAAAC}" dt="2022-05-26T14:59:23.179" v="6077" actId="700"/>
          <ac:spMkLst>
            <pc:docMk/>
            <pc:sldMk cId="2435397953" sldId="461"/>
            <ac:spMk id="4" creationId="{A47E4EAE-4F7B-2332-A531-3CE83022B4D3}"/>
          </ac:spMkLst>
        </pc:spChg>
      </pc:sldChg>
    </pc:docChg>
  </pc:docChgLst>
  <pc:docChgLst>
    <pc:chgData name="Morrison Cabonilas" userId="7fe86791-0a19-4f98-b6fc-667c2a7dbd6b" providerId="ADAL" clId="{52CF0BA5-F567-46CB-BD6A-614DAD1663C4}"/>
    <pc:docChg chg="undo custSel addSld delSld modSld">
      <pc:chgData name="Morrison Cabonilas" userId="7fe86791-0a19-4f98-b6fc-667c2a7dbd6b" providerId="ADAL" clId="{52CF0BA5-F567-46CB-BD6A-614DAD1663C4}" dt="2022-05-17T21:28:14.557" v="51"/>
      <pc:docMkLst>
        <pc:docMk/>
      </pc:docMkLst>
      <pc:sldChg chg="delCm">
        <pc:chgData name="Morrison Cabonilas" userId="7fe86791-0a19-4f98-b6fc-667c2a7dbd6b" providerId="ADAL" clId="{52CF0BA5-F567-46CB-BD6A-614DAD1663C4}" dt="2022-05-17T20:12:02.288" v="0"/>
        <pc:sldMkLst>
          <pc:docMk/>
          <pc:sldMk cId="1325061211" sldId="256"/>
        </pc:sldMkLst>
      </pc:sldChg>
      <pc:sldChg chg="addSp modSp mod">
        <pc:chgData name="Morrison Cabonilas" userId="7fe86791-0a19-4f98-b6fc-667c2a7dbd6b" providerId="ADAL" clId="{52CF0BA5-F567-46CB-BD6A-614DAD1663C4}" dt="2022-05-17T21:12:16.829" v="11" actId="208"/>
        <pc:sldMkLst>
          <pc:docMk/>
          <pc:sldMk cId="475355302" sldId="287"/>
        </pc:sldMkLst>
        <pc:cxnChg chg="add mod">
          <ac:chgData name="Morrison Cabonilas" userId="7fe86791-0a19-4f98-b6fc-667c2a7dbd6b" providerId="ADAL" clId="{52CF0BA5-F567-46CB-BD6A-614DAD1663C4}" dt="2022-05-17T21:12:10.705" v="9" actId="208"/>
          <ac:cxnSpMkLst>
            <pc:docMk/>
            <pc:sldMk cId="475355302" sldId="287"/>
            <ac:cxnSpMk id="4" creationId="{CAD09F06-ED0C-A866-5111-F18F92DABCE9}"/>
          </ac:cxnSpMkLst>
        </pc:cxnChg>
        <pc:cxnChg chg="add mod">
          <ac:chgData name="Morrison Cabonilas" userId="7fe86791-0a19-4f98-b6fc-667c2a7dbd6b" providerId="ADAL" clId="{52CF0BA5-F567-46CB-BD6A-614DAD1663C4}" dt="2022-05-17T21:12:16.829" v="11" actId="208"/>
          <ac:cxnSpMkLst>
            <pc:docMk/>
            <pc:sldMk cId="475355302" sldId="287"/>
            <ac:cxnSpMk id="10" creationId="{3EC6856A-C6E8-7CFA-3E2A-3C16D7D06DFD}"/>
          </ac:cxnSpMkLst>
        </pc:cxnChg>
      </pc:sldChg>
      <pc:sldChg chg="add del">
        <pc:chgData name="Morrison Cabonilas" userId="7fe86791-0a19-4f98-b6fc-667c2a7dbd6b" providerId="ADAL" clId="{52CF0BA5-F567-46CB-BD6A-614DAD1663C4}" dt="2022-05-17T20:13:05.298" v="7" actId="2696"/>
        <pc:sldMkLst>
          <pc:docMk/>
          <pc:sldMk cId="1199754423" sldId="304"/>
        </pc:sldMkLst>
      </pc:sldChg>
      <pc:sldChg chg="add del">
        <pc:chgData name="Morrison Cabonilas" userId="7fe86791-0a19-4f98-b6fc-667c2a7dbd6b" providerId="ADAL" clId="{52CF0BA5-F567-46CB-BD6A-614DAD1663C4}" dt="2022-05-17T20:12:58.648" v="5" actId="47"/>
        <pc:sldMkLst>
          <pc:docMk/>
          <pc:sldMk cId="1750570422" sldId="305"/>
        </pc:sldMkLst>
      </pc:sldChg>
      <pc:sldChg chg="add del">
        <pc:chgData name="Morrison Cabonilas" userId="7fe86791-0a19-4f98-b6fc-667c2a7dbd6b" providerId="ADAL" clId="{52CF0BA5-F567-46CB-BD6A-614DAD1663C4}" dt="2022-05-17T20:13:01.885" v="6" actId="47"/>
        <pc:sldMkLst>
          <pc:docMk/>
          <pc:sldMk cId="1995827164" sldId="309"/>
        </pc:sldMkLst>
      </pc:sldChg>
      <pc:sldChg chg="addSp delSp modSp mod">
        <pc:chgData name="Morrison Cabonilas" userId="7fe86791-0a19-4f98-b6fc-667c2a7dbd6b" providerId="ADAL" clId="{52CF0BA5-F567-46CB-BD6A-614DAD1663C4}" dt="2022-05-17T21:28:14.557" v="51"/>
        <pc:sldMkLst>
          <pc:docMk/>
          <pc:sldMk cId="2066266271" sldId="313"/>
        </pc:sldMkLst>
        <pc:spChg chg="add del mod">
          <ac:chgData name="Morrison Cabonilas" userId="7fe86791-0a19-4f98-b6fc-667c2a7dbd6b" providerId="ADAL" clId="{52CF0BA5-F567-46CB-BD6A-614DAD1663C4}" dt="2022-05-17T21:28:14.557" v="51"/>
          <ac:spMkLst>
            <pc:docMk/>
            <pc:sldMk cId="2066266271" sldId="313"/>
            <ac:spMk id="3" creationId="{E11D7C4C-E8F0-C020-BFC8-8DD147BCA14A}"/>
          </ac:spMkLst>
        </pc:spChg>
      </pc:sldChg>
      <pc:sldChg chg="modSp add mod">
        <pc:chgData name="Morrison Cabonilas" userId="7fe86791-0a19-4f98-b6fc-667c2a7dbd6b" providerId="ADAL" clId="{52CF0BA5-F567-46CB-BD6A-614DAD1663C4}" dt="2022-05-17T20:12:48.400" v="4" actId="20577"/>
        <pc:sldMkLst>
          <pc:docMk/>
          <pc:sldMk cId="4083904520" sldId="324"/>
        </pc:sldMkLst>
        <pc:spChg chg="mod">
          <ac:chgData name="Morrison Cabonilas" userId="7fe86791-0a19-4f98-b6fc-667c2a7dbd6b" providerId="ADAL" clId="{52CF0BA5-F567-46CB-BD6A-614DAD1663C4}" dt="2022-05-17T20:12:48.400" v="4" actId="20577"/>
          <ac:spMkLst>
            <pc:docMk/>
            <pc:sldMk cId="4083904520" sldId="324"/>
            <ac:spMk id="10" creationId="{EDE5837A-CA19-C61F-CF77-5DC0B5B0597E}"/>
          </ac:spMkLst>
        </pc:spChg>
      </pc:sldChg>
      <pc:sldChg chg="add del">
        <pc:chgData name="Morrison Cabonilas" userId="7fe86791-0a19-4f98-b6fc-667c2a7dbd6b" providerId="ADAL" clId="{52CF0BA5-F567-46CB-BD6A-614DAD1663C4}" dt="2022-05-17T21:27:47.859" v="13" actId="47"/>
        <pc:sldMkLst>
          <pc:docMk/>
          <pc:sldMk cId="3392643108" sldId="325"/>
        </pc:sldMkLst>
      </pc:sldChg>
    </pc:docChg>
  </pc:docChgLst>
  <pc:docChgLst>
    <pc:chgData name="Weifeng Xu" userId="e7aed605-a3dd-4d5a-a692-a87037af107b" providerId="ADAL" clId="{8AEDD319-C536-4463-826F-170598EF0E78}"/>
    <pc:docChg chg="undo custSel modSld">
      <pc:chgData name="Weifeng Xu" userId="e7aed605-a3dd-4d5a-a692-a87037af107b" providerId="ADAL" clId="{8AEDD319-C536-4463-826F-170598EF0E78}" dt="2022-05-20T12:56:48.694" v="441" actId="20577"/>
      <pc:docMkLst>
        <pc:docMk/>
      </pc:docMkLst>
      <pc:sldChg chg="modSp mod">
        <pc:chgData name="Weifeng Xu" userId="e7aed605-a3dd-4d5a-a692-a87037af107b" providerId="ADAL" clId="{8AEDD319-C536-4463-826F-170598EF0E78}" dt="2022-05-20T12:18:44.989" v="63" actId="20577"/>
        <pc:sldMkLst>
          <pc:docMk/>
          <pc:sldMk cId="1325061211" sldId="256"/>
        </pc:sldMkLst>
        <pc:spChg chg="mod">
          <ac:chgData name="Weifeng Xu" userId="e7aed605-a3dd-4d5a-a692-a87037af107b" providerId="ADAL" clId="{8AEDD319-C536-4463-826F-170598EF0E78}" dt="2022-05-20T12:18:44.989" v="63" actId="20577"/>
          <ac:spMkLst>
            <pc:docMk/>
            <pc:sldMk cId="1325061211" sldId="256"/>
            <ac:spMk id="2" creationId="{00000000-0000-0000-0000-000000000000}"/>
          </ac:spMkLst>
        </pc:spChg>
      </pc:sldChg>
      <pc:sldChg chg="modSp mod">
        <pc:chgData name="Weifeng Xu" userId="e7aed605-a3dd-4d5a-a692-a87037af107b" providerId="ADAL" clId="{8AEDD319-C536-4463-826F-170598EF0E78}" dt="2022-05-20T12:22:55.565" v="163" actId="20578"/>
        <pc:sldMkLst>
          <pc:docMk/>
          <pc:sldMk cId="2201572609" sldId="257"/>
        </pc:sldMkLst>
        <pc:spChg chg="mod">
          <ac:chgData name="Weifeng Xu" userId="e7aed605-a3dd-4d5a-a692-a87037af107b" providerId="ADAL" clId="{8AEDD319-C536-4463-826F-170598EF0E78}" dt="2022-05-20T12:22:55.565" v="163" actId="20578"/>
          <ac:spMkLst>
            <pc:docMk/>
            <pc:sldMk cId="2201572609" sldId="257"/>
            <ac:spMk id="6" creationId="{00000000-0000-0000-0000-000000000000}"/>
          </ac:spMkLst>
        </pc:spChg>
      </pc:sldChg>
      <pc:sldChg chg="modSp mod">
        <pc:chgData name="Weifeng Xu" userId="e7aed605-a3dd-4d5a-a692-a87037af107b" providerId="ADAL" clId="{8AEDD319-C536-4463-826F-170598EF0E78}" dt="2022-05-20T12:22:11.624" v="162" actId="20577"/>
        <pc:sldMkLst>
          <pc:docMk/>
          <pc:sldMk cId="2410374022" sldId="264"/>
        </pc:sldMkLst>
        <pc:spChg chg="mod">
          <ac:chgData name="Weifeng Xu" userId="e7aed605-a3dd-4d5a-a692-a87037af107b" providerId="ADAL" clId="{8AEDD319-C536-4463-826F-170598EF0E78}" dt="2022-05-20T12:22:11.624" v="162" actId="20577"/>
          <ac:spMkLst>
            <pc:docMk/>
            <pc:sldMk cId="2410374022" sldId="264"/>
            <ac:spMk id="4" creationId="{C553DED8-5E40-464B-A546-03604DE24C61}"/>
          </ac:spMkLst>
        </pc:spChg>
      </pc:sldChg>
      <pc:sldChg chg="addSp delSp modSp mod">
        <pc:chgData name="Weifeng Xu" userId="e7aed605-a3dd-4d5a-a692-a87037af107b" providerId="ADAL" clId="{8AEDD319-C536-4463-826F-170598EF0E78}" dt="2022-05-20T12:56:48.694" v="441" actId="20577"/>
        <pc:sldMkLst>
          <pc:docMk/>
          <pc:sldMk cId="595802846" sldId="290"/>
        </pc:sldMkLst>
        <pc:spChg chg="add mod">
          <ac:chgData name="Weifeng Xu" userId="e7aed605-a3dd-4d5a-a692-a87037af107b" providerId="ADAL" clId="{8AEDD319-C536-4463-826F-170598EF0E78}" dt="2022-05-20T12:44:02.292" v="221" actId="1582"/>
          <ac:spMkLst>
            <pc:docMk/>
            <pc:sldMk cId="595802846" sldId="290"/>
            <ac:spMk id="3" creationId="{EFB78C6C-A1D6-EA04-E7D6-B5BB667A346C}"/>
          </ac:spMkLst>
        </pc:spChg>
        <pc:spChg chg="add mod">
          <ac:chgData name="Weifeng Xu" userId="e7aed605-a3dd-4d5a-a692-a87037af107b" providerId="ADAL" clId="{8AEDD319-C536-4463-826F-170598EF0E78}" dt="2022-05-20T12:56:40.046" v="427" actId="20577"/>
          <ac:spMkLst>
            <pc:docMk/>
            <pc:sldMk cId="595802846" sldId="290"/>
            <ac:spMk id="6" creationId="{5BF72D05-2F4A-1752-27A0-2B7C7A873EA3}"/>
          </ac:spMkLst>
        </pc:spChg>
        <pc:spChg chg="add mod">
          <ac:chgData name="Weifeng Xu" userId="e7aed605-a3dd-4d5a-a692-a87037af107b" providerId="ADAL" clId="{8AEDD319-C536-4463-826F-170598EF0E78}" dt="2022-05-20T12:48:12.447" v="330" actId="20577"/>
          <ac:spMkLst>
            <pc:docMk/>
            <pc:sldMk cId="595802846" sldId="290"/>
            <ac:spMk id="15" creationId="{30E0D86D-0541-E197-AFBD-7914F79A6F99}"/>
          </ac:spMkLst>
        </pc:spChg>
        <pc:spChg chg="mod">
          <ac:chgData name="Weifeng Xu" userId="e7aed605-a3dd-4d5a-a692-a87037af107b" providerId="ADAL" clId="{8AEDD319-C536-4463-826F-170598EF0E78}" dt="2022-05-20T12:56:08.495" v="418" actId="20577"/>
          <ac:spMkLst>
            <pc:docMk/>
            <pc:sldMk cId="595802846" sldId="290"/>
            <ac:spMk id="20" creationId="{87D74A61-8616-6E7A-ABB1-695FFFCFCF77}"/>
          </ac:spMkLst>
        </pc:spChg>
        <pc:spChg chg="add mod">
          <ac:chgData name="Weifeng Xu" userId="e7aed605-a3dd-4d5a-a692-a87037af107b" providerId="ADAL" clId="{8AEDD319-C536-4463-826F-170598EF0E78}" dt="2022-05-20T12:48:32.905" v="341" actId="6549"/>
          <ac:spMkLst>
            <pc:docMk/>
            <pc:sldMk cId="595802846" sldId="290"/>
            <ac:spMk id="21" creationId="{4E2B77E2-B8C8-C4E0-A24D-5FE6C9C1B5FC}"/>
          </ac:spMkLst>
        </pc:spChg>
        <pc:spChg chg="del mod">
          <ac:chgData name="Weifeng Xu" userId="e7aed605-a3dd-4d5a-a692-a87037af107b" providerId="ADAL" clId="{8AEDD319-C536-4463-826F-170598EF0E78}" dt="2022-05-20T12:25:12.316" v="186" actId="478"/>
          <ac:spMkLst>
            <pc:docMk/>
            <pc:sldMk cId="595802846" sldId="290"/>
            <ac:spMk id="33" creationId="{3938DCB7-D05E-A676-35E9-64C036B8A5D2}"/>
          </ac:spMkLst>
        </pc:spChg>
        <pc:spChg chg="mod">
          <ac:chgData name="Weifeng Xu" userId="e7aed605-a3dd-4d5a-a692-a87037af107b" providerId="ADAL" clId="{8AEDD319-C536-4463-826F-170598EF0E78}" dt="2022-05-20T12:26:48.576" v="211" actId="1076"/>
          <ac:spMkLst>
            <pc:docMk/>
            <pc:sldMk cId="595802846" sldId="290"/>
            <ac:spMk id="34" creationId="{C94E7987-474A-9DAD-3407-2E1D52203EC2}"/>
          </ac:spMkLst>
        </pc:spChg>
        <pc:spChg chg="mod">
          <ac:chgData name="Weifeng Xu" userId="e7aed605-a3dd-4d5a-a692-a87037af107b" providerId="ADAL" clId="{8AEDD319-C536-4463-826F-170598EF0E78}" dt="2022-05-20T12:56:45.294" v="434" actId="20577"/>
          <ac:spMkLst>
            <pc:docMk/>
            <pc:sldMk cId="595802846" sldId="290"/>
            <ac:spMk id="35" creationId="{1B39A51E-0DD7-BC3F-5BF8-E55F29337597}"/>
          </ac:spMkLst>
        </pc:spChg>
        <pc:spChg chg="mod">
          <ac:chgData name="Weifeng Xu" userId="e7aed605-a3dd-4d5a-a692-a87037af107b" providerId="ADAL" clId="{8AEDD319-C536-4463-826F-170598EF0E78}" dt="2022-05-20T12:56:48.694" v="441" actId="20577"/>
          <ac:spMkLst>
            <pc:docMk/>
            <pc:sldMk cId="595802846" sldId="290"/>
            <ac:spMk id="36" creationId="{A096F9B4-CDF4-989E-861B-91F74FF86177}"/>
          </ac:spMkLst>
        </pc:spChg>
        <pc:spChg chg="mod">
          <ac:chgData name="Weifeng Xu" userId="e7aed605-a3dd-4d5a-a692-a87037af107b" providerId="ADAL" clId="{8AEDD319-C536-4463-826F-170598EF0E78}" dt="2022-05-20T12:45:48.811" v="260" actId="14100"/>
          <ac:spMkLst>
            <pc:docMk/>
            <pc:sldMk cId="595802846" sldId="290"/>
            <ac:spMk id="39" creationId="{656EB143-AC89-E43A-0CA9-D3FDAD53CDDF}"/>
          </ac:spMkLst>
        </pc:spChg>
        <pc:spChg chg="mod">
          <ac:chgData name="Weifeng Xu" userId="e7aed605-a3dd-4d5a-a692-a87037af107b" providerId="ADAL" clId="{8AEDD319-C536-4463-826F-170598EF0E78}" dt="2022-05-20T12:45:54.459" v="263" actId="14100"/>
          <ac:spMkLst>
            <pc:docMk/>
            <pc:sldMk cId="595802846" sldId="290"/>
            <ac:spMk id="40" creationId="{D0EDA533-723C-BA9A-1CF5-3ED1226AE99D}"/>
          </ac:spMkLst>
        </pc:spChg>
        <pc:picChg chg="del mod">
          <ac:chgData name="Weifeng Xu" userId="e7aed605-a3dd-4d5a-a692-a87037af107b" providerId="ADAL" clId="{8AEDD319-C536-4463-826F-170598EF0E78}" dt="2022-05-20T12:24:42.245" v="177" actId="478"/>
          <ac:picMkLst>
            <pc:docMk/>
            <pc:sldMk cId="595802846" sldId="290"/>
            <ac:picMk id="7" creationId="{E6036081-9E08-D7D7-9859-7C4F0F99E475}"/>
          </ac:picMkLst>
        </pc:picChg>
        <pc:picChg chg="mod">
          <ac:chgData name="Weifeng Xu" userId="e7aed605-a3dd-4d5a-a692-a87037af107b" providerId="ADAL" clId="{8AEDD319-C536-4463-826F-170598EF0E78}" dt="2022-05-20T12:47:58.465" v="329" actId="732"/>
          <ac:picMkLst>
            <pc:docMk/>
            <pc:sldMk cId="595802846" sldId="290"/>
            <ac:picMk id="22" creationId="{0D68FA1D-B649-938B-C9CB-35562C392F94}"/>
          </ac:picMkLst>
        </pc:picChg>
        <pc:picChg chg="mod">
          <ac:chgData name="Weifeng Xu" userId="e7aed605-a3dd-4d5a-a692-a87037af107b" providerId="ADAL" clId="{8AEDD319-C536-4463-826F-170598EF0E78}" dt="2022-05-20T12:43:38.536" v="219" actId="1076"/>
          <ac:picMkLst>
            <pc:docMk/>
            <pc:sldMk cId="595802846" sldId="290"/>
            <ac:picMk id="24" creationId="{41EDE12A-A300-BA66-F741-3041D607717D}"/>
          </ac:picMkLst>
        </pc:picChg>
        <pc:picChg chg="mod">
          <ac:chgData name="Weifeng Xu" userId="e7aed605-a3dd-4d5a-a692-a87037af107b" providerId="ADAL" clId="{8AEDD319-C536-4463-826F-170598EF0E78}" dt="2022-05-20T12:26:46.502" v="210" actId="1076"/>
          <ac:picMkLst>
            <pc:docMk/>
            <pc:sldMk cId="595802846" sldId="290"/>
            <ac:picMk id="31" creationId="{CD5DBAA1-9B59-7D51-CFB4-DF99D7A730BE}"/>
          </ac:picMkLst>
        </pc:picChg>
        <pc:cxnChg chg="add mod">
          <ac:chgData name="Weifeng Xu" userId="e7aed605-a3dd-4d5a-a692-a87037af107b" providerId="ADAL" clId="{8AEDD319-C536-4463-826F-170598EF0E78}" dt="2022-05-20T12:56:25.308" v="419" actId="14100"/>
          <ac:cxnSpMkLst>
            <pc:docMk/>
            <pc:sldMk cId="595802846" sldId="290"/>
            <ac:cxnSpMk id="5" creationId="{0181A424-ED02-4BD4-CFD6-F982B3011826}"/>
          </ac:cxnSpMkLst>
        </pc:cxnChg>
        <pc:cxnChg chg="add mod">
          <ac:chgData name="Weifeng Xu" userId="e7aed605-a3dd-4d5a-a692-a87037af107b" providerId="ADAL" clId="{8AEDD319-C536-4463-826F-170598EF0E78}" dt="2022-05-20T12:56:28.555" v="420" actId="14100"/>
          <ac:cxnSpMkLst>
            <pc:docMk/>
            <pc:sldMk cId="595802846" sldId="290"/>
            <ac:cxnSpMk id="11" creationId="{737FCD4A-A140-A778-0B1A-49C6CE60608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9AEA5-C45B-43B4-B957-1E671F35C227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460B-493F-4E40-8071-E6E3385C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4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https://datatracker.ietf.org/doc/html/rfc1738#section-5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$((13297812306-11644473600))</a:t>
            </a:r>
          </a:p>
          <a:p>
            <a:r>
              <a:rPr lang="en-US" dirty="0"/>
              <a:t>date -d@1653338706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January, 1601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January, 1700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6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</a:p>
          <a:p>
            <a:endParaRPr lang="fr-FR" dirty="0"/>
          </a:p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Heading&lt;/h1&gt;</a:t>
            </a:r>
          </a:p>
          <a:p>
            <a:endParaRPr lang="en-US" dirty="0"/>
          </a:p>
          <a:p>
            <a:r>
              <a:rPr lang="en-US" dirty="0"/>
              <a:t>&lt;p&gt;My first paragraph.&lt;/p&gt;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=“building.jpg” alt=“UB”/&gt;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curl -v  http://www.ubalt.edu/about-ub/ub-strategic-plan.cfm | more </a:t>
            </a:r>
          </a:p>
          <a:p>
            <a:r>
              <a:rPr lang="en-US" dirty="0"/>
              <a:t>curl -vi  http://www.ubalt.edu/about-ub/ub-strategic-plan.cfm -o </a:t>
            </a:r>
            <a:r>
              <a:rPr lang="en-US" dirty="0" err="1"/>
              <a:t>ub</a:t>
            </a:r>
            <a:r>
              <a:rPr lang="en-US" dirty="0"/>
              <a:t>-strategic-</a:t>
            </a:r>
            <a:r>
              <a:rPr lang="en-US" dirty="0" err="1"/>
              <a:t>plan.cfm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1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https://ahrefs.com/blog/301-redirects/#:~:text=A%20301%20redirect%20indicates%20the,code%20of%20the%20redirected%20page.&amp;text=In%20simple%20terms%2C%20a%20301,This%20page%20has%20moved%20permanently.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curl -v ubalt.edu/about-</a:t>
            </a:r>
            <a:r>
              <a:rPr lang="en-US" dirty="0" err="1"/>
              <a:t>ub</a:t>
            </a:r>
            <a:r>
              <a:rPr lang="en-US" dirty="0"/>
              <a:t>/</a:t>
            </a:r>
            <a:r>
              <a:rPr lang="en-US" dirty="0" err="1"/>
              <a:t>ub</a:t>
            </a:r>
            <a:r>
              <a:rPr lang="en-US" dirty="0"/>
              <a:t>-strategic-</a:t>
            </a:r>
            <a:r>
              <a:rPr lang="en-US" dirty="0" err="1"/>
              <a:t>plan.cfm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0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curl -v  google.com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https://weblogs.asp.net/owscott/rewrite-vs-redirect-what-s-the-difference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2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https://www.foxtonforensics.com/browser-history-examiner/chrome-history-location#:~:text=Chrome%20Searches%20are%20stored%20in,within%20the%20'urls'%20table.&amp;text=Chrome%20Session%20Data%20is%20stored,'%20and%20'Tabs'%20files.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https://www.foxtonforensics.com/browser-history-examiner/chrome-history-location#:~:text=Chrome%20Searches%20are%20stored%20in,within%20the%20'urls'%20table.&amp;text=Chrome%20Session%20Data%20is%20stored,'%20and%20'Tabs'%20files.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1460B-493F-4E40-8071-E6E3385C65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Understand URL and User Web 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A3FAB-6FF0-4BF4-D6A2-81CF478B4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428C-9C95-98BE-42AE-BD869D90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5334"/>
            <a:ext cx="10174743" cy="5167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A456-EFD8-1EA8-0C36-DBB4B3689A81}"/>
              </a:ext>
            </a:extLst>
          </p:cNvPr>
          <p:cNvSpPr txBox="1"/>
          <p:nvPr/>
        </p:nvSpPr>
        <p:spPr>
          <a:xfrm>
            <a:off x="838199" y="645354"/>
            <a:ext cx="854907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curl a live page of University of Baltimore at </a:t>
            </a:r>
            <a:r>
              <a:rPr lang="en-US" dirty="0">
                <a:solidFill>
                  <a:srgbClr val="FF0000"/>
                </a:solidFill>
              </a:rPr>
              <a:t>/var/www/html/</a:t>
            </a:r>
            <a:r>
              <a:rPr lang="en-US" dirty="0">
                <a:solidFill>
                  <a:srgbClr val="7030A0"/>
                </a:solidFill>
              </a:rPr>
              <a:t>about/</a:t>
            </a:r>
            <a:r>
              <a:rPr lang="en-US" dirty="0" err="1">
                <a:solidFill>
                  <a:srgbClr val="7030A0"/>
                </a:solidFill>
              </a:rPr>
              <a:t>ub</a:t>
            </a:r>
            <a:r>
              <a:rPr lang="en-US" dirty="0">
                <a:solidFill>
                  <a:srgbClr val="7030A0"/>
                </a:solidFill>
              </a:rPr>
              <a:t>-strategic-</a:t>
            </a:r>
            <a:r>
              <a:rPr lang="en-US" dirty="0" err="1">
                <a:solidFill>
                  <a:srgbClr val="7030A0"/>
                </a:solidFill>
              </a:rPr>
              <a:t>plan.cfm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7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5F4A7-65EC-8E91-B4EC-4C175898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" y="0"/>
            <a:ext cx="1107884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BB05E-5D5B-9786-77BD-1281E004E19C}"/>
              </a:ext>
            </a:extLst>
          </p:cNvPr>
          <p:cNvSpPr txBox="1"/>
          <p:nvPr/>
        </p:nvSpPr>
        <p:spPr>
          <a:xfrm>
            <a:off x="5690507" y="457200"/>
            <a:ext cx="39217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Title: useful information about the page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B358CC-2B27-7F73-4717-44155078732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604907" y="826532"/>
            <a:ext cx="1046490" cy="94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9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08F1E-B8F3-34BB-2195-D70A4B04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8" y="1919649"/>
            <a:ext cx="10889924" cy="1059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86072-4797-7718-DB97-D4EDF24E9BAC}"/>
              </a:ext>
            </a:extLst>
          </p:cNvPr>
          <p:cNvSpPr txBox="1"/>
          <p:nvPr/>
        </p:nvSpPr>
        <p:spPr>
          <a:xfrm>
            <a:off x="651038" y="726621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Forte" panose="03060902040502070203" pitchFamily="66" charset="0"/>
              </a:rPr>
              <a:t>Optional</a:t>
            </a:r>
            <a:endParaRPr lang="en-US" sz="2000" b="1" u="sng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C77EB-C4CE-85E0-37B2-6FDC892D2411}"/>
              </a:ext>
            </a:extLst>
          </p:cNvPr>
          <p:cNvSpPr txBox="1"/>
          <p:nvPr/>
        </p:nvSpPr>
        <p:spPr>
          <a:xfrm>
            <a:off x="651038" y="1550317"/>
            <a:ext cx="21657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Save the source code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2080D-C40F-C753-17F2-35FBCFB1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8" y="3695699"/>
            <a:ext cx="928007" cy="9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8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EA805D-EE4E-AA3A-E611-147D1B596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99"/>
          <a:stretch/>
        </p:blipFill>
        <p:spPr>
          <a:xfrm>
            <a:off x="307133" y="979171"/>
            <a:ext cx="11577733" cy="5647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3BAC3C-3160-5489-1A72-FC39D602BD0D}"/>
              </a:ext>
            </a:extLst>
          </p:cNvPr>
          <p:cNvSpPr/>
          <p:nvPr/>
        </p:nvSpPr>
        <p:spPr>
          <a:xfrm>
            <a:off x="5741034" y="2382266"/>
            <a:ext cx="2726307" cy="14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DB2461-AFA3-DFD9-9C49-812C7C74F66F}"/>
              </a:ext>
            </a:extLst>
          </p:cNvPr>
          <p:cNvSpPr/>
          <p:nvPr/>
        </p:nvSpPr>
        <p:spPr>
          <a:xfrm>
            <a:off x="373001" y="1005440"/>
            <a:ext cx="2039103" cy="180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3892D0-96AC-86C6-7456-060865F22985}"/>
              </a:ext>
            </a:extLst>
          </p:cNvPr>
          <p:cNvCxnSpPr>
            <a:cxnSpLocks/>
          </p:cNvCxnSpPr>
          <p:nvPr/>
        </p:nvCxnSpPr>
        <p:spPr>
          <a:xfrm>
            <a:off x="1225295" y="1185816"/>
            <a:ext cx="0" cy="2368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AF01F-61DA-014D-746A-F025BD340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621" b="96499"/>
          <a:stretch/>
        </p:blipFill>
        <p:spPr>
          <a:xfrm>
            <a:off x="373001" y="3663270"/>
            <a:ext cx="3429757" cy="49076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B0CF51-9EFC-F9F8-C5FD-E9702355C38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104188" y="2523744"/>
            <a:ext cx="0" cy="1282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D0B992-8626-CF49-E774-F54888D72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6" t="22150" r="29856" b="75675"/>
          <a:stretch/>
        </p:blipFill>
        <p:spPr>
          <a:xfrm>
            <a:off x="3990973" y="3806263"/>
            <a:ext cx="7134227" cy="34776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AE5BC4-6747-4DF8-D321-AFF2D4DA4C61}"/>
              </a:ext>
            </a:extLst>
          </p:cNvPr>
          <p:cNvSpPr txBox="1"/>
          <p:nvPr/>
        </p:nvSpPr>
        <p:spPr>
          <a:xfrm>
            <a:off x="307133" y="609839"/>
            <a:ext cx="793704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Use a browser(a different type agent) to view the same page and html source 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0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475EC-E488-D38B-9F58-8518D08D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00" y="3407758"/>
            <a:ext cx="3993226" cy="1143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6E275-E85A-5694-FD98-B56024D1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39" y="3407758"/>
            <a:ext cx="5479255" cy="1966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84D219-AFAC-2150-FBB4-D2EB979A3735}"/>
              </a:ext>
            </a:extLst>
          </p:cNvPr>
          <p:cNvSpPr txBox="1"/>
          <p:nvPr/>
        </p:nvSpPr>
        <p:spPr>
          <a:xfrm>
            <a:off x="998803" y="727015"/>
            <a:ext cx="101943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7030A0"/>
                </a:solidFill>
                <a:latin typeface="Britannic Bold" panose="020B0903060703020204" pitchFamily="34" charset="0"/>
              </a:rPr>
              <a:t>Your typed URL (HTTP request) in an address bar           </a:t>
            </a:r>
          </a:p>
          <a:p>
            <a:endParaRPr lang="en-GB" sz="2800" dirty="0">
              <a:solidFill>
                <a:srgbClr val="7030A0"/>
              </a:solidFill>
              <a:latin typeface="Britannic Bold" panose="020B0903060703020204" pitchFamily="34" charset="0"/>
            </a:endParaRPr>
          </a:p>
          <a:p>
            <a:endParaRPr lang="en-GB" sz="2800" dirty="0">
              <a:solidFill>
                <a:srgbClr val="7030A0"/>
              </a:solidFill>
              <a:latin typeface="Britannic Bold" panose="020B0903060703020204" pitchFamily="34" charset="0"/>
            </a:endParaRPr>
          </a:p>
          <a:p>
            <a:r>
              <a:rPr lang="en-GB" sz="2800" dirty="0">
                <a:solidFill>
                  <a:srgbClr val="7030A0"/>
                </a:solidFill>
                <a:latin typeface="Britannic Bold" panose="020B0903060703020204" pitchFamily="34" charset="0"/>
              </a:rPr>
              <a:t>You see (HTTP response) in an address bar!</a:t>
            </a:r>
            <a:endParaRPr lang="en-US" sz="2800" dirty="0">
              <a:solidFill>
                <a:srgbClr val="7030A0"/>
              </a:solidFill>
              <a:latin typeface="Britannic Bold" panose="020B09030607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6E1BC-1AE6-06EC-CFED-821828EB6D15}"/>
              </a:ext>
            </a:extLst>
          </p:cNvPr>
          <p:cNvSpPr txBox="1"/>
          <p:nvPr/>
        </p:nvSpPr>
        <p:spPr>
          <a:xfrm>
            <a:off x="917200" y="3038426"/>
            <a:ext cx="361829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you typed (URL without </a:t>
            </a:r>
            <a:r>
              <a:rPr lang="en-US" dirty="0">
                <a:latin typeface="Britannic Bold" panose="020B0903060703020204" pitchFamily="34" charset="0"/>
              </a:rPr>
              <a:t>www.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F139D-24FF-211A-C299-6B6F0075A6CE}"/>
              </a:ext>
            </a:extLst>
          </p:cNvPr>
          <p:cNvSpPr txBox="1"/>
          <p:nvPr/>
        </p:nvSpPr>
        <p:spPr>
          <a:xfrm>
            <a:off x="5632339" y="3038426"/>
            <a:ext cx="394851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you actually see (URL with </a:t>
            </a:r>
            <a:r>
              <a:rPr lang="en-US" dirty="0">
                <a:latin typeface="Britannic Bold" panose="020B0903060703020204" pitchFamily="34" charset="0"/>
              </a:rPr>
              <a:t>www.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6" name="Picture 8" descr="Clip Art: Math Symbols: Not Equal Sign Color I abcteach.com | abcteach">
            <a:extLst>
              <a:ext uri="{FF2B5EF4-FFF2-40B4-BE49-F238E27FC236}">
                <a16:creationId xmlns:a16="http://schemas.microsoft.com/office/drawing/2014/main" id="{40A00978-CAC7-D12F-E20E-9EC003BBB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2761" r="5301" b="5497"/>
          <a:stretch/>
        </p:blipFill>
        <p:spPr bwMode="auto">
          <a:xfrm>
            <a:off x="3967086" y="1239719"/>
            <a:ext cx="777932" cy="7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stronomy, observe, science, sky, stars, telescope, watching ">
            <a:extLst>
              <a:ext uri="{FF2B5EF4-FFF2-40B4-BE49-F238E27FC236}">
                <a16:creationId xmlns:a16="http://schemas.microsoft.com/office/drawing/2014/main" id="{A922DF30-C1BC-B9C0-E9B1-376EE69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3" y="47642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nternet, move, website, network, page, online, redirection ">
            <a:extLst>
              <a:ext uri="{FF2B5EF4-FFF2-40B4-BE49-F238E27FC236}">
                <a16:creationId xmlns:a16="http://schemas.microsoft.com/office/drawing/2014/main" id="{3086F6F7-85AD-6C48-26AB-189509E1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63" y="5203420"/>
            <a:ext cx="1560135" cy="15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BACE5F-5BAD-291C-FA3C-07C1A7A9628A}"/>
              </a:ext>
            </a:extLst>
          </p:cNvPr>
          <p:cNvSpPr txBox="1"/>
          <p:nvPr/>
        </p:nvSpPr>
        <p:spPr>
          <a:xfrm>
            <a:off x="2542176" y="5415718"/>
            <a:ext cx="17269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Britannic Bold" panose="020B0903060703020204" pitchFamily="34" charset="0"/>
              </a:rPr>
              <a:t>URL redirecting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2E4F-E942-BB7F-105B-46245627347B}"/>
              </a:ext>
            </a:extLst>
          </p:cNvPr>
          <p:cNvCxnSpPr/>
          <p:nvPr/>
        </p:nvCxnSpPr>
        <p:spPr>
          <a:xfrm>
            <a:off x="2081893" y="1239719"/>
            <a:ext cx="130628" cy="236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1A1553-B318-8ECA-35A2-32A904E5C902}"/>
              </a:ext>
            </a:extLst>
          </p:cNvPr>
          <p:cNvCxnSpPr>
            <a:stCxn id="12" idx="2"/>
          </p:cNvCxnSpPr>
          <p:nvPr/>
        </p:nvCxnSpPr>
        <p:spPr>
          <a:xfrm>
            <a:off x="6096000" y="2542897"/>
            <a:ext cx="2729593" cy="114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2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6446-6763-8945-2A42-3314D137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URL redirecting?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441D-9A3F-678D-0901-47FFF0D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“This thing is no longer here. Go over here."</a:t>
            </a:r>
          </a:p>
          <a:p>
            <a:r>
              <a:rPr lang="en-US" dirty="0"/>
              <a:t>Browser may redirect URLs for various reasons:</a:t>
            </a:r>
          </a:p>
          <a:p>
            <a:pPr lvl="1"/>
            <a:r>
              <a:rPr lang="en-US" dirty="0"/>
              <a:t>Site moved to new domain</a:t>
            </a:r>
          </a:p>
          <a:p>
            <a:pPr lvl="1"/>
            <a:r>
              <a:rPr lang="en-US" dirty="0"/>
              <a:t>Several different URLs for one site</a:t>
            </a:r>
          </a:p>
          <a:p>
            <a:pPr lvl="1"/>
            <a:r>
              <a:rPr lang="en-US" dirty="0"/>
              <a:t>Merging sites together</a:t>
            </a:r>
          </a:p>
          <a:p>
            <a:pPr lvl="1"/>
            <a:r>
              <a:rPr lang="en-US" dirty="0"/>
              <a:t>Page removed </a:t>
            </a:r>
          </a:p>
          <a:p>
            <a:r>
              <a:rPr lang="en-US" dirty="0"/>
              <a:t>Redirect reasons are not recorded by browsers</a:t>
            </a:r>
          </a:p>
          <a:p>
            <a:pPr lvl="1"/>
            <a:r>
              <a:rPr lang="en-US" dirty="0"/>
              <a:t>Must guess what reason for redirect might be</a:t>
            </a:r>
          </a:p>
        </p:txBody>
      </p:sp>
    </p:spTree>
    <p:extLst>
      <p:ext uri="{BB962C8B-B14F-4D97-AF65-F5344CB8AC3E}">
        <p14:creationId xmlns:p14="http://schemas.microsoft.com/office/powerpoint/2010/main" val="395997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2592-1F75-E186-9C0E-82F26AB5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redirect URL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F3E10-658D-F2DE-1601-AC1DF00A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118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302 – Found  (was: temporary redirect)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303 – See Other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307 - Temporary</a:t>
            </a:r>
          </a:p>
          <a:p>
            <a:r>
              <a:rPr lang="en-US" dirty="0"/>
              <a:t>301 - </a:t>
            </a:r>
            <a:r>
              <a:rPr lang="en-GB" dirty="0"/>
              <a:t>Permanent</a:t>
            </a:r>
          </a:p>
          <a:p>
            <a:pPr lvl="1"/>
            <a:r>
              <a:rPr lang="en-GB" dirty="0"/>
              <a:t>The most common type of redirect. </a:t>
            </a:r>
          </a:p>
          <a:p>
            <a:pPr lvl="1"/>
            <a:r>
              <a:rPr lang="en-GB" dirty="0"/>
              <a:t>Server asks agents to redirect.</a:t>
            </a:r>
            <a:endParaRPr lang="en-US" dirty="0"/>
          </a:p>
          <a:p>
            <a:pPr lvl="1"/>
            <a:r>
              <a:rPr lang="en-US" dirty="0"/>
              <a:t>Search Engine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58DA4-ED21-95DA-C549-1B4DC4EA40AD}"/>
              </a:ext>
            </a:extLst>
          </p:cNvPr>
          <p:cNvSpPr txBox="1"/>
          <p:nvPr/>
        </p:nvSpPr>
        <p:spPr>
          <a:xfrm>
            <a:off x="6686550" y="2381852"/>
            <a:ext cx="48659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ritannic Bold" panose="020B0903060703020204" pitchFamily="34" charset="0"/>
              </a:rPr>
              <a:t>301 /old.html /new.html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ritannic Bold" panose="020B0903060703020204" pitchFamily="34" charset="0"/>
              </a:rPr>
              <a:t>RewriteCond</a:t>
            </a:r>
            <a:r>
              <a:rPr lang="en-US" dirty="0">
                <a:latin typeface="Britannic Bold" panose="020B0903060703020204" pitchFamily="34" charset="0"/>
              </a:rPr>
              <a:t> %{HTTP_USER_AGENT} </a:t>
            </a:r>
            <a:r>
              <a:rPr lang="en-US" dirty="0" err="1">
                <a:latin typeface="Britannic Bold" panose="020B0903060703020204" pitchFamily="34" charset="0"/>
              </a:rPr>
              <a:t>firefox</a:t>
            </a:r>
            <a:endParaRPr lang="en-US" dirty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ritannic Bold" panose="020B0903060703020204" pitchFamily="34" charset="0"/>
              </a:rPr>
              <a:t>RewriteRule</a:t>
            </a:r>
            <a:r>
              <a:rPr lang="en-US" dirty="0">
                <a:latin typeface="Britannic Bold" panose="020B0903060703020204" pitchFamily="34" charset="0"/>
              </a:rPr>
              <a:t> ^abc.html$ http://example.com/firefoxabc.html [R=301]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E8A83-BDD7-394C-4B62-005870723ADB}"/>
              </a:ext>
            </a:extLst>
          </p:cNvPr>
          <p:cNvSpPr txBox="1"/>
          <p:nvPr/>
        </p:nvSpPr>
        <p:spPr>
          <a:xfrm>
            <a:off x="6825343" y="1855801"/>
            <a:ext cx="371261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301 Sample redirects implementation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8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6C36-9348-20D4-BC8B-9C275CFF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Redirect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5753-3ECB-EB05-38E8-F967F604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ritannic Bold" panose="020B0903060703020204" pitchFamily="34" charset="0"/>
              </a:rPr>
              <a:t>Browser send a URL request to a web server</a:t>
            </a:r>
          </a:p>
          <a:p>
            <a:r>
              <a:rPr lang="en-GB" dirty="0"/>
              <a:t>Server responds with a redirect status code (e.g., 301)</a:t>
            </a:r>
          </a:p>
          <a:p>
            <a:r>
              <a:rPr lang="en-GB" dirty="0">
                <a:latin typeface="Britannic Bold" panose="020B0903060703020204" pitchFamily="34" charset="0"/>
              </a:rPr>
              <a:t>Browser makes  the second request to the new URL</a:t>
            </a:r>
          </a:p>
          <a:p>
            <a:r>
              <a:rPr lang="en-GB" dirty="0"/>
              <a:t>Server responds to the new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8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1BAE2-2903-A89B-6A72-6C00F1A6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9" y="456942"/>
            <a:ext cx="10859441" cy="5944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88671-4539-9C0B-D7C4-83E59D728CFE}"/>
              </a:ext>
            </a:extLst>
          </p:cNvPr>
          <p:cNvSpPr txBox="1"/>
          <p:nvPr/>
        </p:nvSpPr>
        <p:spPr>
          <a:xfrm>
            <a:off x="666279" y="87610"/>
            <a:ext cx="64543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(301 redirect example 1) add </a:t>
            </a:r>
            <a:r>
              <a:rPr lang="en-US" dirty="0">
                <a:latin typeface="Britannic Bold" panose="020B0903060703020204" pitchFamily="34" charset="0"/>
              </a:rPr>
              <a:t>http://www </a:t>
            </a:r>
            <a:r>
              <a:rPr lang="en-US" dirty="0"/>
              <a:t>to the beginning of a URL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7C65D-63B3-72BD-A399-95825686DABB}"/>
              </a:ext>
            </a:extLst>
          </p:cNvPr>
          <p:cNvSpPr txBox="1"/>
          <p:nvPr/>
        </p:nvSpPr>
        <p:spPr>
          <a:xfrm>
            <a:off x="5943600" y="3550494"/>
            <a:ext cx="47516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cURL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  <a:latin typeface="Britannic Bold" panose="020B0903060703020204" pitchFamily="34" charset="0"/>
              </a:rPr>
              <a:t>does not </a:t>
            </a:r>
            <a:r>
              <a:rPr lang="en-GB" dirty="0"/>
              <a:t>follow HTTP redirects by default</a:t>
            </a:r>
          </a:p>
          <a:p>
            <a:r>
              <a:rPr lang="en-GB" dirty="0"/>
              <a:t>add </a:t>
            </a:r>
            <a:r>
              <a:rPr lang="en-GB" dirty="0">
                <a:latin typeface="Britannic Bold" panose="020B0903060703020204" pitchFamily="34" charset="0"/>
              </a:rPr>
              <a:t>–L, --location </a:t>
            </a:r>
            <a:r>
              <a:rPr lang="en-GB" dirty="0"/>
              <a:t>to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7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7F6A4-6AF0-7328-6E14-483B9ED0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63" y="438057"/>
            <a:ext cx="9183051" cy="6419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C6DE2-8827-8501-FBC3-A62EEA6A576A}"/>
              </a:ext>
            </a:extLst>
          </p:cNvPr>
          <p:cNvSpPr/>
          <p:nvPr/>
        </p:nvSpPr>
        <p:spPr>
          <a:xfrm>
            <a:off x="4286250" y="938892"/>
            <a:ext cx="2808514" cy="3184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30396-1CE2-E7F0-1A61-526DB7358FE9}"/>
              </a:ext>
            </a:extLst>
          </p:cNvPr>
          <p:cNvSpPr txBox="1"/>
          <p:nvPr/>
        </p:nvSpPr>
        <p:spPr>
          <a:xfrm>
            <a:off x="1397863" y="68725"/>
            <a:ext cx="65072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(301 redirect example 2) add </a:t>
            </a:r>
            <a:r>
              <a:rPr lang="en-US" dirty="0">
                <a:latin typeface="Britannic Bold" panose="020B0903060703020204" pitchFamily="34" charset="0"/>
              </a:rPr>
              <a:t>http://www </a:t>
            </a:r>
            <a:r>
              <a:rPr lang="en-US" dirty="0"/>
              <a:t>to the beginning of a URL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URL</a:t>
            </a:r>
          </a:p>
          <a:p>
            <a:r>
              <a:rPr lang="en-US" dirty="0"/>
              <a:t>Understand user web activity</a:t>
            </a:r>
          </a:p>
          <a:p>
            <a:r>
              <a:rPr lang="en-US" dirty="0"/>
              <a:t>Bowser history</a:t>
            </a:r>
          </a:p>
        </p:txBody>
      </p:sp>
    </p:spTree>
    <p:extLst>
      <p:ext uri="{BB962C8B-B14F-4D97-AF65-F5344CB8AC3E}">
        <p14:creationId xmlns:p14="http://schemas.microsoft.com/office/powerpoint/2010/main" val="220157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073B2-D084-A01E-1608-103B11A3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57" y="1603852"/>
            <a:ext cx="8337002" cy="36502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AD750-3EAF-239A-ACD8-AC53ED0AFDBD}"/>
              </a:ext>
            </a:extLst>
          </p:cNvPr>
          <p:cNvSpPr/>
          <p:nvPr/>
        </p:nvSpPr>
        <p:spPr>
          <a:xfrm>
            <a:off x="5037364" y="2090057"/>
            <a:ext cx="2971800" cy="3184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BC386-98B7-B763-AD7B-93D13CFFD65D}"/>
              </a:ext>
            </a:extLst>
          </p:cNvPr>
          <p:cNvSpPr txBox="1"/>
          <p:nvPr/>
        </p:nvSpPr>
        <p:spPr>
          <a:xfrm>
            <a:off x="1617257" y="1176084"/>
            <a:ext cx="42357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(301 redirect example 3) No redirect. Why?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46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BA05D-AAEC-ECFE-FD28-9144BC76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631920"/>
            <a:ext cx="8458933" cy="6226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B93892-44B9-AAFC-4430-C48673B587FB}"/>
              </a:ext>
            </a:extLst>
          </p:cNvPr>
          <p:cNvSpPr/>
          <p:nvPr/>
        </p:nvSpPr>
        <p:spPr>
          <a:xfrm>
            <a:off x="2767692" y="6594296"/>
            <a:ext cx="661308" cy="2449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48B1F-4174-7326-97AE-B2EEB07D82CD}"/>
              </a:ext>
            </a:extLst>
          </p:cNvPr>
          <p:cNvSpPr txBox="1"/>
          <p:nvPr/>
        </p:nvSpPr>
        <p:spPr>
          <a:xfrm>
            <a:off x="1866533" y="262588"/>
            <a:ext cx="420788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(301 redirect example 4) https no redirect. 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6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F305-93BD-5013-0A11-AAB1216E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rewriting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ED600-2C92-9510-1E92-82DC309B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339908" cy="370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5CF6A-F249-A9B5-1247-AA89D2D6A8DE}"/>
              </a:ext>
            </a:extLst>
          </p:cNvPr>
          <p:cNvSpPr txBox="1"/>
          <p:nvPr/>
        </p:nvSpPr>
        <p:spPr>
          <a:xfrm>
            <a:off x="748393" y="6123543"/>
            <a:ext cx="4593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http://amazon.com/</a:t>
            </a:r>
            <a:r>
              <a:rPr lang="en-US" b="1" dirty="0">
                <a:solidFill>
                  <a:srgbClr val="7030A0"/>
                </a:solidFill>
              </a:rPr>
              <a:t>dp</a:t>
            </a:r>
            <a:r>
              <a:rPr lang="en-US" dirty="0"/>
              <a:t>.aspx?id=</a:t>
            </a:r>
            <a:r>
              <a:rPr lang="en-US" b="1" dirty="0">
                <a:solidFill>
                  <a:srgbClr val="7030A0"/>
                </a:solidFill>
              </a:rPr>
              <a:t>B085WTYQ4X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DA4DC-52AB-E2CC-7CBB-284BD4B915F4}"/>
              </a:ext>
            </a:extLst>
          </p:cNvPr>
          <p:cNvSpPr txBox="1"/>
          <p:nvPr/>
        </p:nvSpPr>
        <p:spPr>
          <a:xfrm>
            <a:off x="5818520" y="2130878"/>
            <a:ext cx="14243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URL you type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454048-C917-D830-4E02-DB8F609853DA}"/>
              </a:ext>
            </a:extLst>
          </p:cNvPr>
          <p:cNvCxnSpPr/>
          <p:nvPr/>
        </p:nvCxnSpPr>
        <p:spPr>
          <a:xfrm flipH="1">
            <a:off x="5159829" y="2315544"/>
            <a:ext cx="547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6B84421F-48C7-BCEB-F506-7E62368932A6}"/>
              </a:ext>
            </a:extLst>
          </p:cNvPr>
          <p:cNvSpPr/>
          <p:nvPr/>
        </p:nvSpPr>
        <p:spPr>
          <a:xfrm>
            <a:off x="2114550" y="5551714"/>
            <a:ext cx="195943" cy="5718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1451D-3FA9-8C45-93A7-8C9FA459FD0A}"/>
              </a:ext>
            </a:extLst>
          </p:cNvPr>
          <p:cNvSpPr txBox="1"/>
          <p:nvPr/>
        </p:nvSpPr>
        <p:spPr>
          <a:xfrm>
            <a:off x="2620736" y="5633116"/>
            <a:ext cx="308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rewriting back to original link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C319C5-530B-F90E-7586-4042C2A1DDC8}"/>
              </a:ext>
            </a:extLst>
          </p:cNvPr>
          <p:cNvCxnSpPr/>
          <p:nvPr/>
        </p:nvCxnSpPr>
        <p:spPr>
          <a:xfrm>
            <a:off x="4367893" y="2500210"/>
            <a:ext cx="155121" cy="362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279A60-45BE-0D86-0E18-13E2652D9195}"/>
              </a:ext>
            </a:extLst>
          </p:cNvPr>
          <p:cNvCxnSpPr/>
          <p:nvPr/>
        </p:nvCxnSpPr>
        <p:spPr>
          <a:xfrm flipH="1">
            <a:off x="2883233" y="2500210"/>
            <a:ext cx="676396" cy="362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D1E728-2B17-579D-1F29-5E2FBC8F74D9}"/>
              </a:ext>
            </a:extLst>
          </p:cNvPr>
          <p:cNvSpPr/>
          <p:nvPr/>
        </p:nvSpPr>
        <p:spPr>
          <a:xfrm>
            <a:off x="3469825" y="2155370"/>
            <a:ext cx="262497" cy="3693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072821-DE93-189F-AF9F-D53C3D2E4063}"/>
              </a:ext>
            </a:extLst>
          </p:cNvPr>
          <p:cNvSpPr/>
          <p:nvPr/>
        </p:nvSpPr>
        <p:spPr>
          <a:xfrm>
            <a:off x="3761018" y="2160817"/>
            <a:ext cx="1209790" cy="3693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8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D7CEA-7D62-1234-AECA-82C7F690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URL Rewrite vs. Redirect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7CEA7-F60F-C0AD-C87F-1E00593B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03" y="1"/>
            <a:ext cx="5812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3DED8-5E40-464B-A546-03604DE2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user web activity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89356-EF88-4ACC-BFBD-3AF860664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7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B548-D226-DCB6-B864-1179860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web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1052-49C6-5036-D9A6-C7962B125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057" cy="4351338"/>
          </a:xfrm>
        </p:spPr>
        <p:txBody>
          <a:bodyPr/>
          <a:lstStyle/>
          <a:p>
            <a:r>
              <a:rPr lang="en-US" dirty="0"/>
              <a:t>A user’s inputs into a browser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Type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 strings in address bar/enhanced address bar (omnibox) 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Click</a:t>
            </a:r>
            <a:r>
              <a:rPr lang="en-US" dirty="0"/>
              <a:t> links</a:t>
            </a:r>
          </a:p>
          <a:p>
            <a:pPr lvl="1"/>
            <a:r>
              <a:rPr lang="en-US" dirty="0"/>
              <a:t>Submit Forms</a:t>
            </a:r>
          </a:p>
          <a:p>
            <a:pPr lvl="2"/>
            <a:r>
              <a:rPr lang="en-US" b="1" dirty="0">
                <a:solidFill>
                  <a:srgbClr val="7030A0"/>
                </a:solidFill>
              </a:rPr>
              <a:t>Fill</a:t>
            </a:r>
            <a:r>
              <a:rPr lang="en-US" dirty="0"/>
              <a:t> text fields</a:t>
            </a:r>
          </a:p>
          <a:p>
            <a:pPr lvl="2"/>
            <a:r>
              <a:rPr lang="en-US" b="1" dirty="0">
                <a:solidFill>
                  <a:srgbClr val="7030A0"/>
                </a:solidFill>
              </a:rPr>
              <a:t>Click</a:t>
            </a:r>
            <a:r>
              <a:rPr lang="en-US" dirty="0"/>
              <a:t> Bottoms</a:t>
            </a:r>
          </a:p>
          <a:p>
            <a:pPr lvl="2"/>
            <a:r>
              <a:rPr lang="en-US" b="1" dirty="0">
                <a:solidFill>
                  <a:srgbClr val="7030A0"/>
                </a:solidFill>
              </a:rPr>
              <a:t>Check</a:t>
            </a:r>
            <a:r>
              <a:rPr lang="en-US" dirty="0"/>
              <a:t> checkboxes</a:t>
            </a:r>
          </a:p>
          <a:p>
            <a:pPr lvl="2"/>
            <a:r>
              <a:rPr lang="en-US" b="1" dirty="0">
                <a:solidFill>
                  <a:srgbClr val="7030A0"/>
                </a:solidFill>
              </a:rPr>
              <a:t>Check</a:t>
            </a:r>
            <a:r>
              <a:rPr lang="en-US" dirty="0"/>
              <a:t> radio buttons</a:t>
            </a:r>
          </a:p>
          <a:p>
            <a:pPr lvl="2"/>
            <a:r>
              <a:rPr lang="en-US" b="1" dirty="0">
                <a:solidFill>
                  <a:srgbClr val="7030A0"/>
                </a:solidFill>
              </a:rPr>
              <a:t>Choose</a:t>
            </a:r>
            <a:r>
              <a:rPr lang="en-US" dirty="0"/>
              <a:t> from dropdown menus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F4853A-600E-1E44-51C3-81CC886A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716" y="2013572"/>
            <a:ext cx="2482576" cy="101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EFC6-5AEE-4F53-248C-7E803302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16" y="3290207"/>
            <a:ext cx="5609178" cy="34698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197091-5D91-5C78-8199-DF265673DF9A}"/>
              </a:ext>
            </a:extLst>
          </p:cNvPr>
          <p:cNvCxnSpPr>
            <a:cxnSpLocks/>
          </p:cNvCxnSpPr>
          <p:nvPr/>
        </p:nvCxnSpPr>
        <p:spPr>
          <a:xfrm flipV="1">
            <a:off x="2318658" y="1608364"/>
            <a:ext cx="4155621" cy="7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7DE620-1C91-38A0-2D22-7486701DE8D8}"/>
              </a:ext>
            </a:extLst>
          </p:cNvPr>
          <p:cNvCxnSpPr>
            <a:cxnSpLocks/>
          </p:cNvCxnSpPr>
          <p:nvPr/>
        </p:nvCxnSpPr>
        <p:spPr>
          <a:xfrm flipV="1">
            <a:off x="2963636" y="2933927"/>
            <a:ext cx="4155621" cy="23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E5C530-E76D-3328-7F57-DB5F07F3FFC4}"/>
              </a:ext>
            </a:extLst>
          </p:cNvPr>
          <p:cNvCxnSpPr>
            <a:cxnSpLocks/>
          </p:cNvCxnSpPr>
          <p:nvPr/>
        </p:nvCxnSpPr>
        <p:spPr>
          <a:xfrm>
            <a:off x="3412671" y="3643539"/>
            <a:ext cx="3061608" cy="85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616AFD-F177-6D92-76E6-57A85EFAD33D}"/>
              </a:ext>
            </a:extLst>
          </p:cNvPr>
          <p:cNvSpPr txBox="1"/>
          <p:nvPr/>
        </p:nvSpPr>
        <p:spPr>
          <a:xfrm>
            <a:off x="8098971" y="6629224"/>
            <a:ext cx="24656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http://jjcweb.jjay.cuny.edu/ssengupta/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01497-2AC6-D618-21E2-9EB27B0F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16" y="1226443"/>
            <a:ext cx="2400508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3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3C386-A073-F5DE-F896-BB95930A1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785"/>
          <a:stretch/>
        </p:blipFill>
        <p:spPr>
          <a:xfrm>
            <a:off x="653216" y="2633198"/>
            <a:ext cx="10418318" cy="93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211461-8572-0FDF-2D77-B62658F31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85"/>
          <a:stretch/>
        </p:blipFill>
        <p:spPr>
          <a:xfrm>
            <a:off x="653216" y="4394347"/>
            <a:ext cx="10771268" cy="903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82BD80-4DF8-9861-22B3-05763630E5F8}"/>
              </a:ext>
            </a:extLst>
          </p:cNvPr>
          <p:cNvSpPr txBox="1"/>
          <p:nvPr/>
        </p:nvSpPr>
        <p:spPr>
          <a:xfrm>
            <a:off x="653216" y="2199036"/>
            <a:ext cx="36807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</a:t>
            </a:r>
            <a:r>
              <a:rPr lang="en-US" dirty="0"/>
              <a:t> in address bar as a </a:t>
            </a:r>
            <a:r>
              <a:rPr lang="en-US" b="1" dirty="0">
                <a:solidFill>
                  <a:srgbClr val="7030A0"/>
                </a:solidFill>
              </a:rPr>
              <a:t>search string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355B2D-492F-C0C4-8983-75B6FBB81212}"/>
              </a:ext>
            </a:extLst>
          </p:cNvPr>
          <p:cNvSpPr/>
          <p:nvPr/>
        </p:nvSpPr>
        <p:spPr>
          <a:xfrm rot="5400000">
            <a:off x="5857290" y="3926065"/>
            <a:ext cx="627098" cy="2639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79A68E-8D43-2A81-6FDB-22DB34EA85E9}"/>
              </a:ext>
            </a:extLst>
          </p:cNvPr>
          <p:cNvSpPr/>
          <p:nvPr/>
        </p:nvSpPr>
        <p:spPr>
          <a:xfrm>
            <a:off x="3802673" y="4931466"/>
            <a:ext cx="1019908" cy="237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DF700B-2AE6-259A-0F38-C49FBD043C8A}"/>
              </a:ext>
            </a:extLst>
          </p:cNvPr>
          <p:cNvCxnSpPr>
            <a:cxnSpLocks/>
          </p:cNvCxnSpPr>
          <p:nvPr/>
        </p:nvCxnSpPr>
        <p:spPr>
          <a:xfrm flipH="1">
            <a:off x="2988129" y="5090983"/>
            <a:ext cx="1022419" cy="444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BEE09E-616B-FA26-6686-E1F85DE6CFE5}"/>
              </a:ext>
            </a:extLst>
          </p:cNvPr>
          <p:cNvSpPr/>
          <p:nvPr/>
        </p:nvSpPr>
        <p:spPr>
          <a:xfrm>
            <a:off x="1926421" y="3172690"/>
            <a:ext cx="764382" cy="237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059DD-28C6-2984-93B7-5F2094BDD371}"/>
              </a:ext>
            </a:extLst>
          </p:cNvPr>
          <p:cNvSpPr txBox="1"/>
          <p:nvPr/>
        </p:nvSpPr>
        <p:spPr>
          <a:xfrm>
            <a:off x="1636399" y="5535543"/>
            <a:ext cx="16211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search</a:t>
            </a:r>
            <a:r>
              <a:rPr lang="en-US" dirty="0"/>
              <a:t>: action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488207-5CDA-AFE9-38BB-AB42B3656563}"/>
              </a:ext>
            </a:extLst>
          </p:cNvPr>
          <p:cNvSpPr/>
          <p:nvPr/>
        </p:nvSpPr>
        <p:spPr>
          <a:xfrm>
            <a:off x="872018" y="2799644"/>
            <a:ext cx="764382" cy="237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31F17-A4E9-9CB3-A22A-FFE01CD843DB}"/>
              </a:ext>
            </a:extLst>
          </p:cNvPr>
          <p:cNvSpPr/>
          <p:nvPr/>
        </p:nvSpPr>
        <p:spPr>
          <a:xfrm>
            <a:off x="842963" y="4543661"/>
            <a:ext cx="1545431" cy="237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402F9-63A5-4BF5-8754-7233862B256D}"/>
              </a:ext>
            </a:extLst>
          </p:cNvPr>
          <p:cNvSpPr txBox="1"/>
          <p:nvPr/>
        </p:nvSpPr>
        <p:spPr>
          <a:xfrm>
            <a:off x="3322865" y="5994209"/>
            <a:ext cx="21390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</a:t>
            </a:r>
            <a:r>
              <a:rPr lang="en-US" dirty="0"/>
              <a:t>: query  parameter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C1A04-EF1F-0045-BED9-DD6B01889FBA}"/>
              </a:ext>
            </a:extLst>
          </p:cNvPr>
          <p:cNvSpPr txBox="1"/>
          <p:nvPr/>
        </p:nvSpPr>
        <p:spPr>
          <a:xfrm>
            <a:off x="5448297" y="5629338"/>
            <a:ext cx="21390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ubalt</a:t>
            </a:r>
            <a:r>
              <a:rPr lang="en-US" dirty="0"/>
              <a:t>: query value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19872E-4D01-17CC-202D-F203F993E4A9}"/>
              </a:ext>
            </a:extLst>
          </p:cNvPr>
          <p:cNvCxnSpPr>
            <a:cxnSpLocks/>
          </p:cNvCxnSpPr>
          <p:nvPr/>
        </p:nvCxnSpPr>
        <p:spPr>
          <a:xfrm>
            <a:off x="4392385" y="5262992"/>
            <a:ext cx="0" cy="587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F9A579-1948-C407-0AAB-A5167F2ABD5E}"/>
              </a:ext>
            </a:extLst>
          </p:cNvPr>
          <p:cNvCxnSpPr>
            <a:cxnSpLocks/>
          </p:cNvCxnSpPr>
          <p:nvPr/>
        </p:nvCxnSpPr>
        <p:spPr>
          <a:xfrm>
            <a:off x="4700553" y="5090983"/>
            <a:ext cx="936572" cy="524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D6C444-C4EF-17A2-0087-71861458CB25}"/>
              </a:ext>
            </a:extLst>
          </p:cNvPr>
          <p:cNvSpPr txBox="1"/>
          <p:nvPr/>
        </p:nvSpPr>
        <p:spPr>
          <a:xfrm>
            <a:off x="6498368" y="3873388"/>
            <a:ext cx="15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entering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371B34-9650-B46B-0F0F-6E728102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user activity affect URL?</a:t>
            </a:r>
          </a:p>
        </p:txBody>
      </p:sp>
    </p:spTree>
    <p:extLst>
      <p:ext uri="{BB962C8B-B14F-4D97-AF65-F5344CB8AC3E}">
        <p14:creationId xmlns:p14="http://schemas.microsoft.com/office/powerpoint/2010/main" val="209751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1DD47-BC88-93C3-9520-51029420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63" y="500211"/>
            <a:ext cx="5160638" cy="197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C1B8C-A20C-EA0A-047F-EC68550C6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60"/>
          <a:stretch/>
        </p:blipFill>
        <p:spPr>
          <a:xfrm>
            <a:off x="3640464" y="4304545"/>
            <a:ext cx="5160638" cy="255522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7C39AD7-DD6A-00B2-876B-965FDDA333AA}"/>
              </a:ext>
            </a:extLst>
          </p:cNvPr>
          <p:cNvSpPr/>
          <p:nvPr/>
        </p:nvSpPr>
        <p:spPr>
          <a:xfrm>
            <a:off x="5924922" y="3756816"/>
            <a:ext cx="184312" cy="4467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D5378-4CC3-ECC4-CA25-FFF31CF558AD}"/>
              </a:ext>
            </a:extLst>
          </p:cNvPr>
          <p:cNvSpPr txBox="1"/>
          <p:nvPr/>
        </p:nvSpPr>
        <p:spPr>
          <a:xfrm>
            <a:off x="3640463" y="130879"/>
            <a:ext cx="2376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a link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D11E6-60B8-C98B-91A2-46C67B26F9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11"/>
          <a:stretch/>
        </p:blipFill>
        <p:spPr>
          <a:xfrm>
            <a:off x="3640464" y="2547775"/>
            <a:ext cx="5160638" cy="8812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AF7F4-70BA-466E-5EA0-20685C32F6F3}"/>
              </a:ext>
            </a:extLst>
          </p:cNvPr>
          <p:cNvCxnSpPr/>
          <p:nvPr/>
        </p:nvCxnSpPr>
        <p:spPr>
          <a:xfrm flipH="1">
            <a:off x="5045528" y="2478455"/>
            <a:ext cx="195943" cy="56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BDA12C-308F-A729-0839-2D6A4DC5D0F4}"/>
              </a:ext>
            </a:extLst>
          </p:cNvPr>
          <p:cNvSpPr txBox="1"/>
          <p:nvPr/>
        </p:nvSpPr>
        <p:spPr>
          <a:xfrm>
            <a:off x="5408434" y="254777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566B6-557D-81BE-2D77-3AF7A9E45C06}"/>
              </a:ext>
            </a:extLst>
          </p:cNvPr>
          <p:cNvSpPr txBox="1"/>
          <p:nvPr/>
        </p:nvSpPr>
        <p:spPr>
          <a:xfrm>
            <a:off x="6220782" y="3756816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clicking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E9C81-7FFF-DC34-D1AD-C9FC9E946420}"/>
              </a:ext>
            </a:extLst>
          </p:cNvPr>
          <p:cNvSpPr txBox="1"/>
          <p:nvPr/>
        </p:nvSpPr>
        <p:spPr>
          <a:xfrm>
            <a:off x="592856" y="2940923"/>
            <a:ext cx="19393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footage show the URL of the link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90DA7E-24E4-D2D1-24F7-A7DB54C7DC5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532254" y="3264089"/>
            <a:ext cx="1108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65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23355B2D-492F-C0C4-8983-75B6FBB81212}"/>
              </a:ext>
            </a:extLst>
          </p:cNvPr>
          <p:cNvSpPr/>
          <p:nvPr/>
        </p:nvSpPr>
        <p:spPr>
          <a:xfrm rot="5400000">
            <a:off x="5457672" y="2583844"/>
            <a:ext cx="452147" cy="2421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2BD80-4DF8-9861-22B3-05763630E5F8}"/>
              </a:ext>
            </a:extLst>
          </p:cNvPr>
          <p:cNvSpPr txBox="1"/>
          <p:nvPr/>
        </p:nvSpPr>
        <p:spPr>
          <a:xfrm>
            <a:off x="1303563" y="780095"/>
            <a:ext cx="47924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Fill</a:t>
            </a:r>
            <a:r>
              <a:rPr lang="en-US" dirty="0"/>
              <a:t> text field and 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submit/Go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5F7B6-4A5A-15D4-B146-2BA4B64F2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30"/>
          <a:stretch/>
        </p:blipFill>
        <p:spPr>
          <a:xfrm>
            <a:off x="1303563" y="1207345"/>
            <a:ext cx="7334680" cy="122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6A4B5E-0B8E-A2B6-3EC6-F7946F94E552}"/>
              </a:ext>
            </a:extLst>
          </p:cNvPr>
          <p:cNvSpPr/>
          <p:nvPr/>
        </p:nvSpPr>
        <p:spPr>
          <a:xfrm>
            <a:off x="4611282" y="1762616"/>
            <a:ext cx="1721660" cy="463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915D9-9647-2976-56AF-2A6EBF47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04" b="77470"/>
          <a:stretch/>
        </p:blipFill>
        <p:spPr>
          <a:xfrm>
            <a:off x="1292854" y="2930979"/>
            <a:ext cx="9900136" cy="314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0383A8-42E7-05B2-FC57-7F5D9655D303}"/>
              </a:ext>
            </a:extLst>
          </p:cNvPr>
          <p:cNvSpPr/>
          <p:nvPr/>
        </p:nvSpPr>
        <p:spPr>
          <a:xfrm>
            <a:off x="3119720" y="1534887"/>
            <a:ext cx="831794" cy="20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0F086-216B-A069-5456-1CE5F36A7B62}"/>
              </a:ext>
            </a:extLst>
          </p:cNvPr>
          <p:cNvSpPr/>
          <p:nvPr/>
        </p:nvSpPr>
        <p:spPr>
          <a:xfrm>
            <a:off x="5021034" y="3631348"/>
            <a:ext cx="901209" cy="28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2AA64-EDF7-FF21-4DED-A4C69D86AF65}"/>
              </a:ext>
            </a:extLst>
          </p:cNvPr>
          <p:cNvSpPr txBox="1"/>
          <p:nvPr/>
        </p:nvSpPr>
        <p:spPr>
          <a:xfrm>
            <a:off x="5088359" y="462823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817658-4874-3022-5694-86695B7DFF62}"/>
              </a:ext>
            </a:extLst>
          </p:cNvPr>
          <p:cNvCxnSpPr>
            <a:cxnSpLocks/>
          </p:cNvCxnSpPr>
          <p:nvPr/>
        </p:nvCxnSpPr>
        <p:spPr>
          <a:xfrm flipH="1" flipV="1">
            <a:off x="5318387" y="3930830"/>
            <a:ext cx="109121" cy="72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060621-7731-7EDC-A48D-B937D7005C96}"/>
              </a:ext>
            </a:extLst>
          </p:cNvPr>
          <p:cNvSpPr txBox="1"/>
          <p:nvPr/>
        </p:nvSpPr>
        <p:spPr>
          <a:xfrm>
            <a:off x="5773552" y="5328233"/>
            <a:ext cx="236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 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8965B-4DC5-AE15-F38C-562F5A2756A0}"/>
              </a:ext>
            </a:extLst>
          </p:cNvPr>
          <p:cNvSpPr txBox="1"/>
          <p:nvPr/>
        </p:nvSpPr>
        <p:spPr>
          <a:xfrm>
            <a:off x="7987958" y="4310500"/>
            <a:ext cx="766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07FDBE-746D-E016-7D12-7D2B3B3BCDEF}"/>
              </a:ext>
            </a:extLst>
          </p:cNvPr>
          <p:cNvSpPr/>
          <p:nvPr/>
        </p:nvSpPr>
        <p:spPr>
          <a:xfrm>
            <a:off x="6281822" y="3665100"/>
            <a:ext cx="462552" cy="265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F1F9C9-4553-E43F-3C93-CDD02AE3599F}"/>
              </a:ext>
            </a:extLst>
          </p:cNvPr>
          <p:cNvSpPr/>
          <p:nvPr/>
        </p:nvSpPr>
        <p:spPr>
          <a:xfrm>
            <a:off x="6015537" y="3642233"/>
            <a:ext cx="172992" cy="28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094F2C-85AE-3994-806B-D08A4F3E8B9C}"/>
              </a:ext>
            </a:extLst>
          </p:cNvPr>
          <p:cNvCxnSpPr>
            <a:cxnSpLocks/>
          </p:cNvCxnSpPr>
          <p:nvPr/>
        </p:nvCxnSpPr>
        <p:spPr>
          <a:xfrm flipH="1" flipV="1">
            <a:off x="6136807" y="3966273"/>
            <a:ext cx="325625" cy="135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45A59C-A2F2-403B-0B32-3FA0851557BF}"/>
              </a:ext>
            </a:extLst>
          </p:cNvPr>
          <p:cNvCxnSpPr>
            <a:cxnSpLocks/>
          </p:cNvCxnSpPr>
          <p:nvPr/>
        </p:nvCxnSpPr>
        <p:spPr>
          <a:xfrm flipH="1" flipV="1">
            <a:off x="7054033" y="3930830"/>
            <a:ext cx="1366474" cy="37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A8A5C0-E76A-1D30-4DD5-01EDF1DFE7EE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804807" y="2313478"/>
            <a:ext cx="708291" cy="135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3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90BC6A-5F94-43B5-9651-A63B53D3C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1" t="23549" r="44251" b="50750"/>
          <a:stretch/>
        </p:blipFill>
        <p:spPr>
          <a:xfrm>
            <a:off x="838200" y="2027664"/>
            <a:ext cx="3556851" cy="2802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239C98-B011-4C8B-8902-F99DF52DF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3" t="23929" r="36049" b="56190"/>
          <a:stretch/>
        </p:blipFill>
        <p:spPr>
          <a:xfrm>
            <a:off x="6096000" y="2265697"/>
            <a:ext cx="5132989" cy="217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91D473-DDF8-0693-C1AA-2E49D6ED7CEC}"/>
              </a:ext>
            </a:extLst>
          </p:cNvPr>
          <p:cNvSpPr txBox="1"/>
          <p:nvPr/>
        </p:nvSpPr>
        <p:spPr>
          <a:xfrm>
            <a:off x="838200" y="1555008"/>
            <a:ext cx="3749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radio button option and </a:t>
            </a:r>
            <a:r>
              <a:rPr lang="en-US" dirty="0">
                <a:solidFill>
                  <a:srgbClr val="FF0000"/>
                </a:solidFill>
              </a:rPr>
              <a:t>submit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06A560-AF5E-7D8B-9EFB-E7102A17F5A0}"/>
              </a:ext>
            </a:extLst>
          </p:cNvPr>
          <p:cNvSpPr/>
          <p:nvPr/>
        </p:nvSpPr>
        <p:spPr>
          <a:xfrm>
            <a:off x="4621638" y="3048426"/>
            <a:ext cx="1247775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00905-6481-8B3F-8651-5307E26C0EB2}"/>
              </a:ext>
            </a:extLst>
          </p:cNvPr>
          <p:cNvSpPr/>
          <p:nvPr/>
        </p:nvSpPr>
        <p:spPr>
          <a:xfrm>
            <a:off x="914400" y="3353226"/>
            <a:ext cx="99353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37BA61-2CD8-AFDB-2EAD-EC8345F7374A}"/>
              </a:ext>
            </a:extLst>
          </p:cNvPr>
          <p:cNvSpPr/>
          <p:nvPr/>
        </p:nvSpPr>
        <p:spPr>
          <a:xfrm>
            <a:off x="6175131" y="3562351"/>
            <a:ext cx="2194169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A4D86-B469-C7C5-5DE5-36A7B0B12CB8}"/>
              </a:ext>
            </a:extLst>
          </p:cNvPr>
          <p:cNvSpPr/>
          <p:nvPr/>
        </p:nvSpPr>
        <p:spPr>
          <a:xfrm>
            <a:off x="895352" y="4224086"/>
            <a:ext cx="99353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DB0CD-ACEB-63B3-B900-B8F3009D9BB7}"/>
              </a:ext>
            </a:extLst>
          </p:cNvPr>
          <p:cNvSpPr txBox="1"/>
          <p:nvPr/>
        </p:nvSpPr>
        <p:spPr>
          <a:xfrm>
            <a:off x="2008359" y="332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A437D-4865-9C5B-F9EE-9E72E22CE9E8}"/>
              </a:ext>
            </a:extLst>
          </p:cNvPr>
          <p:cNvSpPr txBox="1"/>
          <p:nvPr/>
        </p:nvSpPr>
        <p:spPr>
          <a:xfrm>
            <a:off x="2008359" y="4159554"/>
            <a:ext cx="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3320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3DED8-5E40-464B-A546-03604DE2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URL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89356-EF88-4ACC-BFBD-3AF860664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447B80-176E-31E6-B5A3-CC13C8F74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47" t="23929" r="31797" b="56190"/>
          <a:stretch/>
        </p:blipFill>
        <p:spPr>
          <a:xfrm>
            <a:off x="1025979" y="1212057"/>
            <a:ext cx="3194171" cy="196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E547F4-4B8B-D0DA-EC58-BEAACF35E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1" t="23929" r="23020" b="57571"/>
          <a:stretch/>
        </p:blipFill>
        <p:spPr>
          <a:xfrm>
            <a:off x="6359979" y="1314450"/>
            <a:ext cx="4563103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06157A-C65D-F8D3-6432-7B118800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13" t="23929" r="26654" b="56190"/>
          <a:stretch/>
        </p:blipFill>
        <p:spPr>
          <a:xfrm>
            <a:off x="1025979" y="4246446"/>
            <a:ext cx="3726474" cy="1759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F3946A-BFF8-5183-575B-506677A04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25" t="23929" r="23176" b="56190"/>
          <a:stretch/>
        </p:blipFill>
        <p:spPr>
          <a:xfrm>
            <a:off x="6359979" y="4254352"/>
            <a:ext cx="4219575" cy="175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EE0098-32C7-E8B3-2BE4-8199AC918A16}"/>
              </a:ext>
            </a:extLst>
          </p:cNvPr>
          <p:cNvSpPr/>
          <p:nvPr/>
        </p:nvSpPr>
        <p:spPr>
          <a:xfrm>
            <a:off x="4689026" y="1953816"/>
            <a:ext cx="1247775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3D9268F-D5D3-2026-0FC3-0177F365AF2B}"/>
              </a:ext>
            </a:extLst>
          </p:cNvPr>
          <p:cNvSpPr/>
          <p:nvPr/>
        </p:nvSpPr>
        <p:spPr>
          <a:xfrm>
            <a:off x="4898440" y="4612936"/>
            <a:ext cx="1247775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CAA96-BEB6-58CE-D09D-28BD11041DA9}"/>
              </a:ext>
            </a:extLst>
          </p:cNvPr>
          <p:cNvSpPr txBox="1"/>
          <p:nvPr/>
        </p:nvSpPr>
        <p:spPr>
          <a:xfrm>
            <a:off x="1025979" y="718900"/>
            <a:ext cx="29825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</a:t>
            </a:r>
            <a:r>
              <a:rPr lang="en-US" dirty="0"/>
              <a:t>checkboxes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E428F5-CD5A-71A4-57F8-C614A7128EEF}"/>
              </a:ext>
            </a:extLst>
          </p:cNvPr>
          <p:cNvSpPr/>
          <p:nvPr/>
        </p:nvSpPr>
        <p:spPr>
          <a:xfrm>
            <a:off x="1025979" y="2311800"/>
            <a:ext cx="1093959" cy="439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4614A-617F-B4D7-D8E5-9693E98327DF}"/>
              </a:ext>
            </a:extLst>
          </p:cNvPr>
          <p:cNvSpPr txBox="1"/>
          <p:nvPr/>
        </p:nvSpPr>
        <p:spPr>
          <a:xfrm>
            <a:off x="2119938" y="22795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488D36-07A2-A450-1637-582378E569C8}"/>
              </a:ext>
            </a:extLst>
          </p:cNvPr>
          <p:cNvSpPr txBox="1"/>
          <p:nvPr/>
        </p:nvSpPr>
        <p:spPr>
          <a:xfrm>
            <a:off x="2205411" y="2749987"/>
            <a:ext cx="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ED0EFC-D3D7-22BE-3274-4BC28E5B3F45}"/>
              </a:ext>
            </a:extLst>
          </p:cNvPr>
          <p:cNvSpPr/>
          <p:nvPr/>
        </p:nvSpPr>
        <p:spPr>
          <a:xfrm>
            <a:off x="1025979" y="2814519"/>
            <a:ext cx="109395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4867FE-931D-E6D7-D545-BCB95A4CA88F}"/>
              </a:ext>
            </a:extLst>
          </p:cNvPr>
          <p:cNvSpPr/>
          <p:nvPr/>
        </p:nvSpPr>
        <p:spPr>
          <a:xfrm>
            <a:off x="6528719" y="2452438"/>
            <a:ext cx="261528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508DF4-A94E-F7E1-DE02-3465D7567DE4}"/>
              </a:ext>
            </a:extLst>
          </p:cNvPr>
          <p:cNvSpPr txBox="1"/>
          <p:nvPr/>
        </p:nvSpPr>
        <p:spPr>
          <a:xfrm>
            <a:off x="1025979" y="3719414"/>
            <a:ext cx="142218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Upload </a:t>
            </a:r>
            <a:r>
              <a:rPr lang="en-US" dirty="0"/>
              <a:t>a file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0AD95B-2647-13DC-E5F9-8D29245A6BE4}"/>
              </a:ext>
            </a:extLst>
          </p:cNvPr>
          <p:cNvSpPr/>
          <p:nvPr/>
        </p:nvSpPr>
        <p:spPr>
          <a:xfrm>
            <a:off x="6493340" y="5315385"/>
            <a:ext cx="1654618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EFCDEE-F982-0BFB-54D5-7965A7C3AD68}"/>
              </a:ext>
            </a:extLst>
          </p:cNvPr>
          <p:cNvSpPr/>
          <p:nvPr/>
        </p:nvSpPr>
        <p:spPr>
          <a:xfrm>
            <a:off x="1072247" y="5152096"/>
            <a:ext cx="2071003" cy="61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6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9076-748B-9501-8795-BA22213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user web form activity affects URL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DDC35-E833-7FC0-74AA-6476F610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91" y="1591807"/>
            <a:ext cx="4322914" cy="4656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73DC7-D723-799C-22E5-3ED17B20F23C}"/>
              </a:ext>
            </a:extLst>
          </p:cNvPr>
          <p:cNvSpPr txBox="1"/>
          <p:nvPr/>
        </p:nvSpPr>
        <p:spPr>
          <a:xfrm>
            <a:off x="3407229" y="4297980"/>
            <a:ext cx="1619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w3schools.com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C7221-44D0-42B5-B120-35D357ADCE00}"/>
              </a:ext>
            </a:extLst>
          </p:cNvPr>
          <p:cNvSpPr/>
          <p:nvPr/>
        </p:nvSpPr>
        <p:spPr>
          <a:xfrm>
            <a:off x="1043668" y="3003096"/>
            <a:ext cx="167640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457AC-C813-61CD-0F3C-FEABAEDD26AA}"/>
              </a:ext>
            </a:extLst>
          </p:cNvPr>
          <p:cNvSpPr/>
          <p:nvPr/>
        </p:nvSpPr>
        <p:spPr>
          <a:xfrm>
            <a:off x="1196068" y="4482646"/>
            <a:ext cx="1285875" cy="176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4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2887-1379-AC34-3923-57ACF3E7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Bowser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E4EAE-4F7B-2332-A531-3CE83022B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97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91C313-F1A5-C7F0-EC94-6A087DD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requests (URLs) are saved by Browsers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973875-E0A1-4B46-0188-DF948CC60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requests include</a:t>
            </a:r>
          </a:p>
          <a:p>
            <a:pPr lvl="1"/>
            <a:r>
              <a:rPr lang="en-US" dirty="0"/>
              <a:t>Direct requests</a:t>
            </a:r>
          </a:p>
          <a:p>
            <a:pPr lvl="1"/>
            <a:r>
              <a:rPr lang="en-US" dirty="0"/>
              <a:t>Redirect requests</a:t>
            </a:r>
          </a:p>
          <a:p>
            <a:r>
              <a:rPr lang="en-US" dirty="0"/>
              <a:t>Repository formats: text, database, xml</a:t>
            </a:r>
          </a:p>
        </p:txBody>
      </p:sp>
    </p:spTree>
    <p:extLst>
      <p:ext uri="{BB962C8B-B14F-4D97-AF65-F5344CB8AC3E}">
        <p14:creationId xmlns:p14="http://schemas.microsoft.com/office/powerpoint/2010/main" val="311022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09EE-B55B-FA12-AE0B-056E41A5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of Google Chrome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4F35-EF2E-DE0A-230C-6D1C564A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Windows XP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C:\Documents and Settings\&lt;username&gt;\Local Settings\Application Data\Google\Chrome\User Data\Default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C:\Documents and Settings\&lt;username&gt;\Local Settings\Application Data\Google\Chrome\User Data\Default\Cache</a:t>
            </a:r>
          </a:p>
          <a:p>
            <a:r>
              <a:rPr lang="en-US" dirty="0"/>
              <a:t>Windows Vista, 7, 8, 10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C:\Users\&lt;username&gt;\AppData\Local\Google\Chrome\User Data\Default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C:\Users\&lt;username&gt;\AppData\Local\Google\Chrome\User Data\Default\Cache</a:t>
            </a:r>
          </a:p>
          <a:p>
            <a:r>
              <a:rPr lang="en-US" dirty="0"/>
              <a:t>Mac OS X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/Users/&lt;username&gt;/Library/Application Support/Google/Chrome/Default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/Users/&lt;username&gt;/Library/Caches/Google/Chrome/Default/Cache</a:t>
            </a:r>
          </a:p>
          <a:p>
            <a:r>
              <a:rPr lang="en-US" dirty="0"/>
              <a:t>Linux/Unix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/home/&lt;username&gt;/.config/google-chrome/Default</a:t>
            </a:r>
          </a:p>
          <a:p>
            <a:pPr lvl="1"/>
            <a:r>
              <a:rPr lang="en-US" sz="2600" dirty="0">
                <a:latin typeface="Britannic Bold" panose="020B0903060703020204" pitchFamily="34" charset="0"/>
              </a:rPr>
              <a:t>/home/&lt;username&gt;/.cache/google-chrome/Default/Cache</a:t>
            </a:r>
          </a:p>
        </p:txBody>
      </p:sp>
    </p:spTree>
    <p:extLst>
      <p:ext uri="{BB962C8B-B14F-4D97-AF65-F5344CB8AC3E}">
        <p14:creationId xmlns:p14="http://schemas.microsoft.com/office/powerpoint/2010/main" val="1649894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5F08-54D9-75C1-EFF5-57B51BF5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Items of Google Chrome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F011-B14D-1B91-41B7-67933F1F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Bookmarks: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Bookmarks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Bookmarks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JSON file.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Cache: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Cache is stored using an Index file ('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index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'), a number of Data Block files ('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data_#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'), and a number of separate data files ('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f_######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’).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Cookies: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Cookies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Cookies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 (located in the 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Network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 folder),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cookies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Downloads: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Downloads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History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downloads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and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downloads_url_chains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tables.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Favicons: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Favicons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Favicons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favicons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',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favicon_bitmaps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and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icon_mapping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tables. Older versions of Chrome stored Favicons in a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Thumbnails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favicons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Form History: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Form History is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Web Data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autofill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Older versions of Chrome stored associated dates within an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autofill_dates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Logins: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Logins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Login Data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logins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Older versions of Chrome stored Logins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Web Data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Searches: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Searches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History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keyword_search_terms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Associated URL information is stored within the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urls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Session Data: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Session Data is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Sessions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folder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Session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and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Tabs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files.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Thumbnails: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Thumbnails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Top Sites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thumbnails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Older versions of Chrome stored Thumbnails in a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Thumbnails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thumbnails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</a:p>
          <a:p>
            <a:pPr algn="l"/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Website Visits: 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Chrome Website Visits are stored 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History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visits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Associated URL information is stored within the '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urls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 Older versions of Chrome stored archived Website Visits in a separate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Archived History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SQLite database, within the '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visits</a:t>
            </a:r>
            <a:r>
              <a:rPr lang="en-GB" b="0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'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0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1879-CD48-055B-13EC-519A1B0C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Website Visits history repository (Win10)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E9744-B973-BDBF-1399-FB539021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82" y="1885196"/>
            <a:ext cx="9329225" cy="33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5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0F3F02-1E31-5628-DEB4-C8BE6694B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81"/>
          <a:stretch/>
        </p:blipFill>
        <p:spPr>
          <a:xfrm>
            <a:off x="951268" y="2670849"/>
            <a:ext cx="9726591" cy="1289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16B463-DF86-09F1-4BE5-08616D8AA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08"/>
          <a:stretch/>
        </p:blipFill>
        <p:spPr>
          <a:xfrm>
            <a:off x="951267" y="4760461"/>
            <a:ext cx="9719658" cy="15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42F17B-AEA7-4228-4EC1-6206725F9251}"/>
              </a:ext>
            </a:extLst>
          </p:cNvPr>
          <p:cNvSpPr txBox="1"/>
          <p:nvPr/>
        </p:nvSpPr>
        <p:spPr>
          <a:xfrm>
            <a:off x="951267" y="2234842"/>
            <a:ext cx="2894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URL </a:t>
            </a:r>
            <a:r>
              <a:rPr lang="en-US" dirty="0" err="1"/>
              <a:t>URL</a:t>
            </a:r>
            <a:r>
              <a:rPr lang="en-US" dirty="0"/>
              <a:t> redirecting example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53D2F48-ECF8-57F1-F2FD-650304C76056}"/>
              </a:ext>
            </a:extLst>
          </p:cNvPr>
          <p:cNvSpPr/>
          <p:nvPr/>
        </p:nvSpPr>
        <p:spPr>
          <a:xfrm rot="5400000">
            <a:off x="5324965" y="4279721"/>
            <a:ext cx="701450" cy="2638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0336C-B14F-5726-BAE5-F5EDF1D8DFF5}"/>
              </a:ext>
            </a:extLst>
          </p:cNvPr>
          <p:cNvSpPr/>
          <p:nvPr/>
        </p:nvSpPr>
        <p:spPr>
          <a:xfrm>
            <a:off x="2216736" y="3155015"/>
            <a:ext cx="1145719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11CCA-2D6B-8A4B-29A9-B69F161AAE08}"/>
              </a:ext>
            </a:extLst>
          </p:cNvPr>
          <p:cNvSpPr/>
          <p:nvPr/>
        </p:nvSpPr>
        <p:spPr>
          <a:xfrm>
            <a:off x="2084617" y="5247256"/>
            <a:ext cx="2332262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7C372-DCE6-532A-8F2E-8D3924E83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4813" y="408969"/>
            <a:ext cx="10515600" cy="1325563"/>
          </a:xfrm>
        </p:spPr>
        <p:txBody>
          <a:bodyPr/>
          <a:lstStyle/>
          <a:p>
            <a:r>
              <a:rPr lang="en-US" dirty="0"/>
              <a:t>outlook.com redirects saved in </a:t>
            </a:r>
            <a:r>
              <a:rPr lang="en-GB" dirty="0">
                <a:solidFill>
                  <a:srgbClr val="1C223A"/>
                </a:solidFill>
                <a:latin typeface="Open Sans" panose="020B0606030504020204" pitchFamily="34" charset="0"/>
              </a:rPr>
              <a:t>‘</a:t>
            </a:r>
            <a:r>
              <a:rPr lang="en-GB" b="1" i="0" dirty="0" err="1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urls</a:t>
            </a:r>
            <a:r>
              <a:rPr lang="en-GB" b="1" i="0" dirty="0">
                <a:solidFill>
                  <a:srgbClr val="1C223A"/>
                </a:solidFill>
                <a:effectLst/>
                <a:latin typeface="Open Sans" panose="020B0606030504020204" pitchFamily="34" charset="0"/>
              </a:rPr>
              <a:t>’ </a:t>
            </a:r>
            <a:r>
              <a:rPr lang="en-GB" dirty="0"/>
              <a:t>table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9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67B1E-3A0F-4CE0-28A8-3F72AE32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24" y="1437907"/>
            <a:ext cx="7365354" cy="4583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8842A-6BD0-5F3C-37BF-0078771D6032}"/>
              </a:ext>
            </a:extLst>
          </p:cNvPr>
          <p:cNvSpPr txBox="1"/>
          <p:nvPr/>
        </p:nvSpPr>
        <p:spPr>
          <a:xfrm>
            <a:off x="2522224" y="1068575"/>
            <a:ext cx="23838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>
                <a:latin typeface="Britannic Bold" panose="020B0903060703020204" pitchFamily="34" charset="0"/>
              </a:rPr>
              <a:t>History</a:t>
            </a:r>
            <a:r>
              <a:rPr lang="en-US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57142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11FD1-46BA-57FC-DFB2-CECCD1EC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66" y="705609"/>
            <a:ext cx="7696717" cy="5949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1DE94F-BE4C-E0DE-9129-87BE5638559A}"/>
              </a:ext>
            </a:extLst>
          </p:cNvPr>
          <p:cNvSpPr txBox="1"/>
          <p:nvPr/>
        </p:nvSpPr>
        <p:spPr>
          <a:xfrm>
            <a:off x="2398366" y="336277"/>
            <a:ext cx="186153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Browse </a:t>
            </a:r>
            <a:r>
              <a:rPr lang="en-US" dirty="0" err="1">
                <a:latin typeface="Britannic Bold" panose="020B0903060703020204" pitchFamily="34" charset="0"/>
              </a:rPr>
              <a:t>urls</a:t>
            </a:r>
            <a:r>
              <a:rPr lang="en-US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48297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7745B5CA-D0D0-8EDD-FB4B-B9F99648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URL?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7D74A61-8616-6E7A-ABB1-695FFFCFC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059"/>
            <a:ext cx="10515600" cy="120021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Uniform Resource Locators </a:t>
            </a:r>
            <a:r>
              <a:rPr lang="en-US" dirty="0"/>
              <a:t>(URLs) identify web content (</a:t>
            </a:r>
            <a:r>
              <a:rPr lang="en-US" dirty="0">
                <a:solidFill>
                  <a:srgbClr val="00B0F0"/>
                </a:solidFill>
              </a:rPr>
              <a:t>Resource</a:t>
            </a:r>
            <a:r>
              <a:rPr lang="en-US" dirty="0"/>
              <a:t>) at web servers </a:t>
            </a:r>
          </a:p>
          <a:p>
            <a:r>
              <a:rPr lang="en-US" dirty="0"/>
              <a:t>A user agent uses URLs to request content from server </a:t>
            </a:r>
          </a:p>
        </p:txBody>
      </p:sp>
      <p:pic>
        <p:nvPicPr>
          <p:cNvPr id="22" name="Picture 2" descr="Image result for http request and response">
            <a:extLst>
              <a:ext uri="{FF2B5EF4-FFF2-40B4-BE49-F238E27FC236}">
                <a16:creationId xmlns:a16="http://schemas.microsoft.com/office/drawing/2014/main" id="{0D68FA1D-B649-938B-C9CB-35562C39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38583" r="72299" b="13297"/>
          <a:stretch/>
        </p:blipFill>
        <p:spPr bwMode="auto">
          <a:xfrm>
            <a:off x="1449640" y="2935643"/>
            <a:ext cx="2826189" cy="23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http request and response">
            <a:extLst>
              <a:ext uri="{FF2B5EF4-FFF2-40B4-BE49-F238E27FC236}">
                <a16:creationId xmlns:a16="http://schemas.microsoft.com/office/drawing/2014/main" id="{CD5DBAA1-9B59-7D51-CFB4-DF99D7A73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5" t="13566" r="2480" b="13055"/>
          <a:stretch/>
        </p:blipFill>
        <p:spPr bwMode="auto">
          <a:xfrm>
            <a:off x="8388937" y="2879746"/>
            <a:ext cx="2126591" cy="27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94E7987-474A-9DAD-3407-2E1D52203EC2}"/>
              </a:ext>
            </a:extLst>
          </p:cNvPr>
          <p:cNvSpPr txBox="1"/>
          <p:nvPr/>
        </p:nvSpPr>
        <p:spPr>
          <a:xfrm>
            <a:off x="9160752" y="5620380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39A51E-0DD7-BC3F-5BF8-E55F29337597}"/>
              </a:ext>
            </a:extLst>
          </p:cNvPr>
          <p:cNvSpPr txBox="1"/>
          <p:nvPr/>
        </p:nvSpPr>
        <p:spPr>
          <a:xfrm>
            <a:off x="5279338" y="2825923"/>
            <a:ext cx="17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</a:t>
            </a:r>
            <a:r>
              <a:rPr lang="en-US" dirty="0">
                <a:solidFill>
                  <a:srgbClr val="00B0F0"/>
                </a:solidFill>
              </a:rPr>
              <a:t>content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96F9B4-CDF4-989E-861B-91F74FF86177}"/>
              </a:ext>
            </a:extLst>
          </p:cNvPr>
          <p:cNvSpPr txBox="1"/>
          <p:nvPr/>
        </p:nvSpPr>
        <p:spPr>
          <a:xfrm>
            <a:off x="5388426" y="3647936"/>
            <a:ext cx="232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</a:t>
            </a:r>
            <a:r>
              <a:rPr lang="en-US"/>
              <a:t>with </a:t>
            </a:r>
            <a:r>
              <a:rPr lang="en-US">
                <a:solidFill>
                  <a:srgbClr val="00B0F0"/>
                </a:solidFill>
              </a:rPr>
              <a:t>content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56EB143-AC89-E43A-0CA9-D3FDAD53CDDF}"/>
              </a:ext>
            </a:extLst>
          </p:cNvPr>
          <p:cNvSpPr/>
          <p:nvPr/>
        </p:nvSpPr>
        <p:spPr>
          <a:xfrm>
            <a:off x="5425146" y="3311530"/>
            <a:ext cx="1667317" cy="2885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0EDA533-723C-BA9A-1CF5-3ED1226AE99D}"/>
              </a:ext>
            </a:extLst>
          </p:cNvPr>
          <p:cNvSpPr/>
          <p:nvPr/>
        </p:nvSpPr>
        <p:spPr>
          <a:xfrm rot="10800000">
            <a:off x="5388427" y="3943907"/>
            <a:ext cx="1667316" cy="2885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EDE12A-A300-BA66-F741-3041D6077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632"/>
          <a:stretch/>
        </p:blipFill>
        <p:spPr>
          <a:xfrm>
            <a:off x="4446951" y="4604747"/>
            <a:ext cx="3643640" cy="2207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E0D86D-0541-E197-AFBD-7914F79A6F99}"/>
              </a:ext>
            </a:extLst>
          </p:cNvPr>
          <p:cNvSpPr txBox="1"/>
          <p:nvPr/>
        </p:nvSpPr>
        <p:spPr>
          <a:xfrm>
            <a:off x="1919000" y="3195255"/>
            <a:ext cx="17222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ubalt.edu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78C6C-A1D6-EA04-E7D6-B5BB667A346C}"/>
              </a:ext>
            </a:extLst>
          </p:cNvPr>
          <p:cNvSpPr/>
          <p:nvPr/>
        </p:nvSpPr>
        <p:spPr>
          <a:xfrm>
            <a:off x="4735286" y="4726037"/>
            <a:ext cx="1053877" cy="248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81A424-ED02-4BD4-CFD6-F982B3011826}"/>
              </a:ext>
            </a:extLst>
          </p:cNvPr>
          <p:cNvCxnSpPr>
            <a:cxnSpLocks/>
          </p:cNvCxnSpPr>
          <p:nvPr/>
        </p:nvCxnSpPr>
        <p:spPr>
          <a:xfrm flipH="1">
            <a:off x="3167743" y="2759529"/>
            <a:ext cx="702128" cy="40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F72D05-2F4A-1752-27A0-2B7C7A873EA3}"/>
              </a:ext>
            </a:extLst>
          </p:cNvPr>
          <p:cNvSpPr txBox="1"/>
          <p:nvPr/>
        </p:nvSpPr>
        <p:spPr>
          <a:xfrm>
            <a:off x="8690576" y="3379921"/>
            <a:ext cx="1147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content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B77E2-B8C8-C4E0-A24D-5FE6C9C1B5FC}"/>
              </a:ext>
            </a:extLst>
          </p:cNvPr>
          <p:cNvSpPr txBox="1"/>
          <p:nvPr/>
        </p:nvSpPr>
        <p:spPr>
          <a:xfrm>
            <a:off x="5886849" y="4648319"/>
            <a:ext cx="17222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http://ubalt.edu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7FCD4A-A140-A778-0B1A-49C6CE606085}"/>
              </a:ext>
            </a:extLst>
          </p:cNvPr>
          <p:cNvCxnSpPr>
            <a:cxnSpLocks/>
          </p:cNvCxnSpPr>
          <p:nvPr/>
        </p:nvCxnSpPr>
        <p:spPr>
          <a:xfrm>
            <a:off x="6776357" y="2653393"/>
            <a:ext cx="2539093" cy="54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0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BADE31-899B-E54D-38A9-8A94C0FF77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2322" y="4142243"/>
            <a:ext cx="8551863" cy="2066925"/>
          </a:xfrm>
        </p:spPr>
        <p:txBody>
          <a:bodyPr>
            <a:normAutofit/>
          </a:bodyPr>
          <a:lstStyle/>
          <a:p>
            <a:r>
              <a:rPr lang="en-US" dirty="0"/>
              <a:t>I typed: </a:t>
            </a:r>
          </a:p>
          <a:p>
            <a:r>
              <a:rPr lang="en-US" dirty="0"/>
              <a:t>A few redirects: … </a:t>
            </a:r>
            <a:r>
              <a:rPr lang="en-US" sz="2000" dirty="0">
                <a:solidFill>
                  <a:srgbClr val="7030A0"/>
                </a:solidFill>
              </a:rPr>
              <a:t>see different URLs in database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What I see after being auto logged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2C148-B1FD-E8B3-F42C-51D8BBCE3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0" y="1589830"/>
            <a:ext cx="10687259" cy="132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1BFB8-7A31-8F91-C566-E41900D3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09" y="4142243"/>
            <a:ext cx="1971349" cy="371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5AC5C-AD77-1587-F7D9-DE6564828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209" y="5126909"/>
            <a:ext cx="4458086" cy="16308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2D6034-3C43-8FFD-B29E-582528392039}"/>
              </a:ext>
            </a:extLst>
          </p:cNvPr>
          <p:cNvCxnSpPr>
            <a:cxnSpLocks/>
          </p:cNvCxnSpPr>
          <p:nvPr/>
        </p:nvCxnSpPr>
        <p:spPr>
          <a:xfrm>
            <a:off x="3245618" y="4295670"/>
            <a:ext cx="313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075C85-BA08-EE46-EC17-5D0F159BB88C}"/>
              </a:ext>
            </a:extLst>
          </p:cNvPr>
          <p:cNvCxnSpPr>
            <a:cxnSpLocks/>
          </p:cNvCxnSpPr>
          <p:nvPr/>
        </p:nvCxnSpPr>
        <p:spPr>
          <a:xfrm>
            <a:off x="5474573" y="5594571"/>
            <a:ext cx="999706" cy="34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154AA7-FBF0-7550-CD98-DEDA9E6AE4F6}"/>
              </a:ext>
            </a:extLst>
          </p:cNvPr>
          <p:cNvCxnSpPr>
            <a:cxnSpLocks/>
          </p:cNvCxnSpPr>
          <p:nvPr/>
        </p:nvCxnSpPr>
        <p:spPr>
          <a:xfrm flipH="1" flipV="1">
            <a:off x="5804807" y="2245179"/>
            <a:ext cx="1167493" cy="289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B5C9E6-1768-CB9B-C756-5719C73E74C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77986" y="2626604"/>
            <a:ext cx="4044898" cy="151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9763F6-8EB3-6B19-50D2-35A2DE12A845}"/>
              </a:ext>
            </a:extLst>
          </p:cNvPr>
          <p:cNvSpPr txBox="1"/>
          <p:nvPr/>
        </p:nvSpPr>
        <p:spPr>
          <a:xfrm>
            <a:off x="2387950" y="784841"/>
            <a:ext cx="4395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url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EC2D29-5B18-8A55-2DF4-DBABEDB95BC1}"/>
              </a:ext>
            </a:extLst>
          </p:cNvPr>
          <p:cNvSpPr txBox="1"/>
          <p:nvPr/>
        </p:nvSpPr>
        <p:spPr>
          <a:xfrm>
            <a:off x="4802424" y="784841"/>
            <a:ext cx="5597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D5ADF-59DE-53F9-08DB-62829071ADCA}"/>
              </a:ext>
            </a:extLst>
          </p:cNvPr>
          <p:cNvSpPr txBox="1"/>
          <p:nvPr/>
        </p:nvSpPr>
        <p:spPr>
          <a:xfrm>
            <a:off x="7166756" y="784841"/>
            <a:ext cx="11504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visit 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50184-366F-7F69-3746-4560D0673AC6}"/>
              </a:ext>
            </a:extLst>
          </p:cNvPr>
          <p:cNvSpPr txBox="1"/>
          <p:nvPr/>
        </p:nvSpPr>
        <p:spPr>
          <a:xfrm>
            <a:off x="8165543" y="13015"/>
            <a:ext cx="13139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typed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A8C3F-E9E1-CD12-BA39-AC333D9AF4FC}"/>
              </a:ext>
            </a:extLst>
          </p:cNvPr>
          <p:cNvSpPr txBox="1"/>
          <p:nvPr/>
        </p:nvSpPr>
        <p:spPr>
          <a:xfrm>
            <a:off x="9682218" y="784841"/>
            <a:ext cx="119237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timestamp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55BC7C-D894-CA44-1DDD-5B7E4D1CD8FB}"/>
              </a:ext>
            </a:extLst>
          </p:cNvPr>
          <p:cNvCxnSpPr>
            <a:stCxn id="2" idx="2"/>
          </p:cNvCxnSpPr>
          <p:nvPr/>
        </p:nvCxnSpPr>
        <p:spPr>
          <a:xfrm>
            <a:off x="2607722" y="1154173"/>
            <a:ext cx="74142" cy="43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829D2C-1F10-0F19-54E7-2379BC2860CC}"/>
              </a:ext>
            </a:extLst>
          </p:cNvPr>
          <p:cNvCxnSpPr>
            <a:stCxn id="12" idx="2"/>
          </p:cNvCxnSpPr>
          <p:nvPr/>
        </p:nvCxnSpPr>
        <p:spPr>
          <a:xfrm>
            <a:off x="5082309" y="1154173"/>
            <a:ext cx="203962" cy="43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1E0DFA-9529-CEB6-9ABA-4B2D56A47D24}"/>
              </a:ext>
            </a:extLst>
          </p:cNvPr>
          <p:cNvCxnSpPr>
            <a:stCxn id="14" idx="2"/>
          </p:cNvCxnSpPr>
          <p:nvPr/>
        </p:nvCxnSpPr>
        <p:spPr>
          <a:xfrm>
            <a:off x="7741978" y="1154173"/>
            <a:ext cx="423565" cy="3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E54412-E601-0E22-5617-74F6E4799C84}"/>
              </a:ext>
            </a:extLst>
          </p:cNvPr>
          <p:cNvCxnSpPr>
            <a:stCxn id="16" idx="2"/>
          </p:cNvCxnSpPr>
          <p:nvPr/>
        </p:nvCxnSpPr>
        <p:spPr>
          <a:xfrm>
            <a:off x="8822518" y="382347"/>
            <a:ext cx="255838" cy="11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AE4D16-778A-9747-DC2B-AAF8C780107F}"/>
              </a:ext>
            </a:extLst>
          </p:cNvPr>
          <p:cNvCxnSpPr>
            <a:stCxn id="18" idx="2"/>
          </p:cNvCxnSpPr>
          <p:nvPr/>
        </p:nvCxnSpPr>
        <p:spPr>
          <a:xfrm flipH="1">
            <a:off x="10121762" y="1154173"/>
            <a:ext cx="156645" cy="43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029EF49-781F-7D07-5D67-EFAC6E360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777" y="3154630"/>
            <a:ext cx="2814632" cy="3459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E3C243-C195-7B1D-9541-579CE8B21D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449" b="11905"/>
          <a:stretch/>
        </p:blipFill>
        <p:spPr>
          <a:xfrm>
            <a:off x="8580777" y="3487301"/>
            <a:ext cx="2814623" cy="3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3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E8DF-8D12-8D24-8329-9613CD8B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13EB-39F2-1809-49EF-3BE333B7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used by browser to request content from server</a:t>
            </a:r>
          </a:p>
          <a:p>
            <a:r>
              <a:rPr lang="en-US" dirty="0"/>
              <a:t>Server responds and browser displays content</a:t>
            </a:r>
          </a:p>
          <a:p>
            <a:r>
              <a:rPr lang="en-US" dirty="0"/>
              <a:t>User activities are the user’s input into the browser</a:t>
            </a:r>
          </a:p>
          <a:p>
            <a:r>
              <a:rPr lang="en-US" dirty="0"/>
              <a:t>Redirects ask agents </a:t>
            </a:r>
            <a:r>
              <a:rPr lang="en-US"/>
              <a:t>to visit </a:t>
            </a:r>
            <a:r>
              <a:rPr lang="en-US" dirty="0"/>
              <a:t>different URLs</a:t>
            </a:r>
          </a:p>
          <a:p>
            <a:r>
              <a:rPr lang="en-US" dirty="0"/>
              <a:t>Given only URL, we can guess user activity</a:t>
            </a:r>
          </a:p>
          <a:p>
            <a:r>
              <a:rPr lang="en-US" dirty="0"/>
              <a:t>Title leaks the content sent back from a web server</a:t>
            </a:r>
          </a:p>
        </p:txBody>
      </p:sp>
    </p:spTree>
    <p:extLst>
      <p:ext uri="{BB962C8B-B14F-4D97-AF65-F5344CB8AC3E}">
        <p14:creationId xmlns:p14="http://schemas.microsoft.com/office/powerpoint/2010/main" val="334004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76C4-E110-B22E-549E-C85B890FC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7119" y="418923"/>
            <a:ext cx="10515600" cy="1325563"/>
          </a:xfrm>
        </p:spPr>
        <p:txBody>
          <a:bodyPr/>
          <a:lstStyle/>
          <a:p>
            <a:r>
              <a:rPr lang="en-US" dirty="0"/>
              <a:t>URL structure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A430BF7-491D-8404-91C3-5FFC8CB0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36" b="92728"/>
          <a:stretch/>
        </p:blipFill>
        <p:spPr>
          <a:xfrm>
            <a:off x="828875" y="2408731"/>
            <a:ext cx="9866719" cy="1701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8A3F46AF-A467-BAAD-9EC6-8072E53216C9}"/>
              </a:ext>
            </a:extLst>
          </p:cNvPr>
          <p:cNvGrpSpPr/>
          <p:nvPr/>
        </p:nvGrpSpPr>
        <p:grpSpPr>
          <a:xfrm>
            <a:off x="3544519" y="3530721"/>
            <a:ext cx="8936117" cy="1298811"/>
            <a:chOff x="991189" y="1998347"/>
            <a:chExt cx="8936117" cy="1298811"/>
          </a:xfrm>
          <a:noFill/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50168C-58D5-0AED-7918-6515A443DD07}"/>
                </a:ext>
              </a:extLst>
            </p:cNvPr>
            <p:cNvSpPr txBox="1"/>
            <p:nvPr/>
          </p:nvSpPr>
          <p:spPr>
            <a:xfrm>
              <a:off x="1236696" y="1998347"/>
              <a:ext cx="8690610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2C9319-0310-BFD1-4F55-A22183D54E3E}"/>
                </a:ext>
              </a:extLst>
            </p:cNvPr>
            <p:cNvSpPr/>
            <p:nvPr/>
          </p:nvSpPr>
          <p:spPr>
            <a:xfrm>
              <a:off x="1299561" y="2075499"/>
              <a:ext cx="1182276" cy="38862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9B4FBC-B8BE-44DF-DA46-B45659D94160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1890699" y="2464119"/>
              <a:ext cx="0" cy="447374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134F68-063C-874B-56BF-7AAB1517287F}"/>
                </a:ext>
              </a:extLst>
            </p:cNvPr>
            <p:cNvSpPr txBox="1"/>
            <p:nvPr/>
          </p:nvSpPr>
          <p:spPr>
            <a:xfrm>
              <a:off x="991189" y="2911493"/>
              <a:ext cx="1799019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Protocol/Scheme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17B6EF-3C03-E73C-530B-2396B8BCB88C}"/>
                </a:ext>
              </a:extLst>
            </p:cNvPr>
            <p:cNvSpPr/>
            <p:nvPr/>
          </p:nvSpPr>
          <p:spPr>
            <a:xfrm>
              <a:off x="2481840" y="2075499"/>
              <a:ext cx="2039498" cy="38862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D16C0E-8761-E2B0-16E9-8336310BB35D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3501589" y="2464119"/>
              <a:ext cx="5979" cy="458490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24BB65-09BD-73C4-EE30-A580577EC7C3}"/>
                </a:ext>
              </a:extLst>
            </p:cNvPr>
            <p:cNvSpPr txBox="1"/>
            <p:nvPr/>
          </p:nvSpPr>
          <p:spPr>
            <a:xfrm>
              <a:off x="2934013" y="2922609"/>
              <a:ext cx="1147109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Hostname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7D14DE-B85F-7F85-2047-51FDDE9ECFE2}"/>
                </a:ext>
              </a:extLst>
            </p:cNvPr>
            <p:cNvSpPr/>
            <p:nvPr/>
          </p:nvSpPr>
          <p:spPr>
            <a:xfrm>
              <a:off x="4528668" y="2078427"/>
              <a:ext cx="128155" cy="38862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BD333D-6FBD-F554-9ECF-9038699FBCD3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4588007" y="2467047"/>
              <a:ext cx="4739" cy="460779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011EB8-7345-5B5F-82C3-A4C1D5A2A14A}"/>
                </a:ext>
              </a:extLst>
            </p:cNvPr>
            <p:cNvSpPr txBox="1"/>
            <p:nvPr/>
          </p:nvSpPr>
          <p:spPr>
            <a:xfrm>
              <a:off x="4262228" y="2927826"/>
              <a:ext cx="6515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Path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13BDA0-70CB-A426-D1A6-CE28F43296F2}"/>
                </a:ext>
              </a:extLst>
            </p:cNvPr>
            <p:cNvSpPr txBox="1"/>
            <p:nvPr/>
          </p:nvSpPr>
          <p:spPr>
            <a:xfrm>
              <a:off x="4872782" y="2911493"/>
              <a:ext cx="104387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Filename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680A88-ACA2-79D5-07D7-5FCF5C2812C7}"/>
                </a:ext>
              </a:extLst>
            </p:cNvPr>
            <p:cNvSpPr/>
            <p:nvPr/>
          </p:nvSpPr>
          <p:spPr>
            <a:xfrm>
              <a:off x="4657213" y="2075499"/>
              <a:ext cx="1448569" cy="38862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3EA8389-833A-1851-7A59-824821A569A0}"/>
                </a:ext>
              </a:extLst>
            </p:cNvPr>
            <p:cNvCxnSpPr>
              <a:cxnSpLocks/>
            </p:cNvCxnSpPr>
            <p:nvPr/>
          </p:nvCxnSpPr>
          <p:spPr>
            <a:xfrm>
              <a:off x="7277809" y="2461519"/>
              <a:ext cx="0" cy="466307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8768E7-9E51-0AC3-8E15-6C9604974A11}"/>
                </a:ext>
              </a:extLst>
            </p:cNvPr>
            <p:cNvSpPr txBox="1"/>
            <p:nvPr/>
          </p:nvSpPr>
          <p:spPr>
            <a:xfrm>
              <a:off x="6776992" y="2922957"/>
              <a:ext cx="149815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 String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ADEBBE5-4EF4-61B4-3000-86F9BF3A44FB}"/>
                </a:ext>
              </a:extLst>
            </p:cNvPr>
            <p:cNvCxnSpPr>
              <a:cxnSpLocks/>
              <a:stCxn id="30" idx="2"/>
              <a:endCxn id="26" idx="0"/>
            </p:cNvCxnSpPr>
            <p:nvPr/>
          </p:nvCxnSpPr>
          <p:spPr>
            <a:xfrm>
              <a:off x="5381498" y="2464119"/>
              <a:ext cx="13222" cy="447374"/>
            </a:xfrm>
            <a:prstGeom prst="straightConnector1">
              <a:avLst/>
            </a:prstGeom>
            <a:grpFill/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32EB198-0468-CF08-67E1-F08971595B40}"/>
              </a:ext>
            </a:extLst>
          </p:cNvPr>
          <p:cNvSpPr/>
          <p:nvPr/>
        </p:nvSpPr>
        <p:spPr>
          <a:xfrm>
            <a:off x="8662759" y="3607289"/>
            <a:ext cx="50506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FC53B4-5950-DFEA-05A2-23BCE61DA088}"/>
              </a:ext>
            </a:extLst>
          </p:cNvPr>
          <p:cNvSpPr txBox="1"/>
          <p:nvPr/>
        </p:nvSpPr>
        <p:spPr>
          <a:xfrm>
            <a:off x="8501991" y="4452788"/>
            <a:ext cx="81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0FD2A21-A56C-52F9-985F-120D3743D555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 flipH="1">
            <a:off x="8911494" y="3995909"/>
            <a:ext cx="3800" cy="456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21B4BB0-57D8-5C80-0F0F-4493A208A794}"/>
              </a:ext>
            </a:extLst>
          </p:cNvPr>
          <p:cNvSpPr/>
          <p:nvPr/>
        </p:nvSpPr>
        <p:spPr>
          <a:xfrm>
            <a:off x="9174068" y="3605273"/>
            <a:ext cx="70467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27F439C-BD52-E017-D9CD-D40E2C32EA7E}"/>
              </a:ext>
            </a:extLst>
          </p:cNvPr>
          <p:cNvSpPr/>
          <p:nvPr/>
        </p:nvSpPr>
        <p:spPr>
          <a:xfrm>
            <a:off x="1238250" y="2695575"/>
            <a:ext cx="4467225" cy="570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8B86045-0351-A289-7D53-E2556FABA7D0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2417683" y="3265665"/>
            <a:ext cx="11192" cy="1192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315B48-9F63-F92A-53E1-1562FAC9922C}"/>
              </a:ext>
            </a:extLst>
          </p:cNvPr>
          <p:cNvSpPr txBox="1"/>
          <p:nvPr/>
        </p:nvSpPr>
        <p:spPr>
          <a:xfrm>
            <a:off x="2120165" y="445806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77823-89B9-F772-E251-4872E639BCE8}"/>
              </a:ext>
            </a:extLst>
          </p:cNvPr>
          <p:cNvSpPr txBox="1"/>
          <p:nvPr/>
        </p:nvSpPr>
        <p:spPr>
          <a:xfrm>
            <a:off x="5407528" y="5511150"/>
            <a:ext cx="29466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Britannic Bold" panose="020B0903060703020204" pitchFamily="34" charset="0"/>
              </a:rPr>
              <a:t>/var/www/html</a:t>
            </a:r>
            <a:r>
              <a:rPr lang="en-US" dirty="0">
                <a:latin typeface="Britannic Bold" panose="020B0903060703020204" pitchFamily="34" charset="0"/>
              </a:rPr>
              <a:t>/</a:t>
            </a:r>
            <a:r>
              <a:rPr lang="en-US" dirty="0" err="1">
                <a:solidFill>
                  <a:srgbClr val="7030A0"/>
                </a:solidFill>
                <a:latin typeface="Britannic Bold" panose="020B0903060703020204" pitchFamily="34" charset="0"/>
              </a:rPr>
              <a:t>search.cfm</a:t>
            </a:r>
            <a:endParaRPr lang="en-US" dirty="0">
              <a:solidFill>
                <a:srgbClr val="7030A0"/>
              </a:solidFill>
              <a:latin typeface="Britannic Bold" panose="020B09030607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F4D6F2-4ECE-DE59-326F-AE7C3DDF6E65}"/>
              </a:ext>
            </a:extLst>
          </p:cNvPr>
          <p:cNvCxnSpPr>
            <a:stCxn id="23" idx="2"/>
          </p:cNvCxnSpPr>
          <p:nvPr/>
        </p:nvCxnSpPr>
        <p:spPr>
          <a:xfrm flipH="1">
            <a:off x="6988629" y="4829532"/>
            <a:ext cx="152708" cy="69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5A587F-860B-FD30-6AB9-DC036CF68734}"/>
              </a:ext>
            </a:extLst>
          </p:cNvPr>
          <p:cNvCxnSpPr>
            <a:stCxn id="26" idx="2"/>
          </p:cNvCxnSpPr>
          <p:nvPr/>
        </p:nvCxnSpPr>
        <p:spPr>
          <a:xfrm flipH="1">
            <a:off x="7813221" y="4813199"/>
            <a:ext cx="134829" cy="69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35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DB7-BD3B-02BB-862E-9EA48300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URL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847C-E8C8-762E-4E67-638BBACE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recourse on a web server</a:t>
            </a:r>
          </a:p>
          <a:p>
            <a:pPr lvl="1"/>
            <a:r>
              <a:rPr lang="en-US" dirty="0"/>
              <a:t>HTML files and images</a:t>
            </a:r>
          </a:p>
          <a:p>
            <a:r>
              <a:rPr lang="en-US" dirty="0"/>
              <a:t>Save resource to a specific location on web server</a:t>
            </a:r>
          </a:p>
          <a:p>
            <a:pPr lvl="1"/>
            <a:r>
              <a:rPr lang="en-US" dirty="0">
                <a:latin typeface="Britannic Bold" panose="020B0903060703020204" pitchFamily="34" charset="0"/>
              </a:rPr>
              <a:t>/var/www/html/</a:t>
            </a:r>
          </a:p>
          <a:p>
            <a:r>
              <a:rPr lang="en-US" dirty="0"/>
              <a:t>Find the domain name/IP</a:t>
            </a:r>
          </a:p>
          <a:p>
            <a:r>
              <a:rPr lang="en-US" dirty="0"/>
              <a:t>URL in a browser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5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0EFB8-4AE9-415B-99B5-A3F571E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5" y="1784018"/>
            <a:ext cx="7267058" cy="2931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8ED70-6E32-4378-A039-227A75319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3"/>
          <a:stretch/>
        </p:blipFill>
        <p:spPr>
          <a:xfrm>
            <a:off x="1360715" y="4715347"/>
            <a:ext cx="7267058" cy="815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95F6F-8347-42C9-81A4-1E399203EF95}"/>
              </a:ext>
            </a:extLst>
          </p:cNvPr>
          <p:cNvSpPr txBox="1"/>
          <p:nvPr/>
        </p:nvSpPr>
        <p:spPr>
          <a:xfrm>
            <a:off x="1360715" y="1193706"/>
            <a:ext cx="726705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(optional) if you are logged in as a non-admin account, such as student, you must change the html folder permission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6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6DFE2-64E5-4A47-85E5-2B85B4CA1C37}"/>
              </a:ext>
            </a:extLst>
          </p:cNvPr>
          <p:cNvSpPr txBox="1"/>
          <p:nvPr/>
        </p:nvSpPr>
        <p:spPr>
          <a:xfrm>
            <a:off x="1082815" y="5755546"/>
            <a:ext cx="4456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https://raw.githubusercontent.com/frankwxu/digital-forensics-lab/main/Illegal_Possession_Images/lab_files/traffic/image.html</a:t>
            </a:r>
          </a:p>
        </p:txBody>
      </p:sp>
      <p:pic>
        <p:nvPicPr>
          <p:cNvPr id="12" name="Picture 2" descr="Direct download - Free arrows icons">
            <a:extLst>
              <a:ext uri="{FF2B5EF4-FFF2-40B4-BE49-F238E27FC236}">
                <a16:creationId xmlns:a16="http://schemas.microsoft.com/office/drawing/2014/main" id="{4DDCD9F3-D9E5-468A-845C-B13DBEBE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5" y="573921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F47F8A-072A-9127-12F9-E22D7975DE19}"/>
              </a:ext>
            </a:extLst>
          </p:cNvPr>
          <p:cNvSpPr/>
          <p:nvPr/>
        </p:nvSpPr>
        <p:spPr>
          <a:xfrm>
            <a:off x="10006346" y="2486078"/>
            <a:ext cx="190085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stop</a:t>
            </a:r>
            <a:br>
              <a:rPr lang="en-US" sz="1100" dirty="0"/>
            </a:br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service apache2 restart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55885-E028-30C5-27EF-C39994B0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</a:rPr>
              <a:t>How an agent requests resource using a URL?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49F95A-A287-CC48-7DFE-9E406FEF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603" y="433824"/>
            <a:ext cx="5857738" cy="61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1731</Words>
  <Application>Microsoft Office PowerPoint</Application>
  <PresentationFormat>Widescreen</PresentationFormat>
  <Paragraphs>215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Abadi</vt:lpstr>
      <vt:lpstr>Arial</vt:lpstr>
      <vt:lpstr>Britannic Bold</vt:lpstr>
      <vt:lpstr>Calibri</vt:lpstr>
      <vt:lpstr>Calibri Light</vt:lpstr>
      <vt:lpstr>Forte</vt:lpstr>
      <vt:lpstr>Open Sans</vt:lpstr>
      <vt:lpstr>Verdana</vt:lpstr>
      <vt:lpstr>Office Theme</vt:lpstr>
      <vt:lpstr>Understand URL and User Web Activity</vt:lpstr>
      <vt:lpstr>Overview</vt:lpstr>
      <vt:lpstr>Understand URL</vt:lpstr>
      <vt:lpstr>What is URL?</vt:lpstr>
      <vt:lpstr>URL structure </vt:lpstr>
      <vt:lpstr>How is a URL created?</vt:lpstr>
      <vt:lpstr>PowerPoint Presentation</vt:lpstr>
      <vt:lpstr>PowerPoint Presentation</vt:lpstr>
      <vt:lpstr>How an agent requests resource using a URL?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URL redirecting?</vt:lpstr>
      <vt:lpstr>Types of redirect URL</vt:lpstr>
      <vt:lpstr>URL Redirect flow</vt:lpstr>
      <vt:lpstr>PowerPoint Presentation</vt:lpstr>
      <vt:lpstr>PowerPoint Presentation</vt:lpstr>
      <vt:lpstr>PowerPoint Presentation</vt:lpstr>
      <vt:lpstr>PowerPoint Presentation</vt:lpstr>
      <vt:lpstr>URL rewriting </vt:lpstr>
      <vt:lpstr>URL Rewrite vs. Redirect</vt:lpstr>
      <vt:lpstr>Understand user web activity</vt:lpstr>
      <vt:lpstr>User web activity</vt:lpstr>
      <vt:lpstr>How does user activity affect URL?</vt:lpstr>
      <vt:lpstr>PowerPoint Presentation</vt:lpstr>
      <vt:lpstr>PowerPoint Presentation</vt:lpstr>
      <vt:lpstr>PowerPoint Presentation</vt:lpstr>
      <vt:lpstr>PowerPoint Presentation</vt:lpstr>
      <vt:lpstr>Other user web form activity affects URL</vt:lpstr>
      <vt:lpstr>Bowser history</vt:lpstr>
      <vt:lpstr>All requests (URLs) are saved by Browsers</vt:lpstr>
      <vt:lpstr>Location of Google Chrome history</vt:lpstr>
      <vt:lpstr>Items of Google Chrome history</vt:lpstr>
      <vt:lpstr>Chrome Website Visits history repository (Win10)</vt:lpstr>
      <vt:lpstr>outlook.com redirects saved in ‘urls’ table 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2022-05-26T15:04:15Z</dcterms:modified>
</cp:coreProperties>
</file>